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 id="2147484031" r:id="rId2"/>
  </p:sldMasterIdLst>
  <p:sldIdLst>
    <p:sldId id="256" r:id="rId3"/>
    <p:sldId id="257" r:id="rId4"/>
    <p:sldId id="258" r:id="rId5"/>
    <p:sldId id="259" r:id="rId6"/>
    <p:sldId id="260" r:id="rId7"/>
    <p:sldId id="263" r:id="rId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37" autoAdjust="0"/>
  </p:normalViewPr>
  <p:slideViewPr>
    <p:cSldViewPr>
      <p:cViewPr varScale="1">
        <p:scale>
          <a:sx n="93" d="100"/>
          <a:sy n="93" d="100"/>
        </p:scale>
        <p:origin x="94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0-HD-BTM.png">
            <a:extLst>
              <a:ext uri="{FF2B5EF4-FFF2-40B4-BE49-F238E27FC236}">
                <a16:creationId xmlns:a16="http://schemas.microsoft.com/office/drawing/2014/main" id="{43701BFF-3E46-4AE3-ADFE-15AC0BA6C4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03405"/>
            <a:ext cx="7315200" cy="1825096"/>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25E16DC9-32B5-46DA-8865-4F9E9BB50678}"/>
              </a:ext>
            </a:extLst>
          </p:cNvPr>
          <p:cNvSpPr>
            <a:spLocks noGrp="1"/>
          </p:cNvSpPr>
          <p:nvPr>
            <p:ph type="dt" sz="half" idx="10"/>
          </p:nvPr>
        </p:nvSpPr>
        <p:spPr>
          <a:xfrm>
            <a:off x="5932488" y="4324350"/>
            <a:ext cx="2297112" cy="365125"/>
          </a:xfrm>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F98416F-F479-4652-83C1-E97E3C7E3215}"/>
              </a:ext>
            </a:extLst>
          </p:cNvPr>
          <p:cNvSpPr>
            <a:spLocks noGrp="1"/>
          </p:cNvSpPr>
          <p:nvPr>
            <p:ph type="ftr" sz="quarter" idx="11"/>
          </p:nvPr>
        </p:nvSpPr>
        <p:spPr>
          <a:xfrm>
            <a:off x="914400" y="4324350"/>
            <a:ext cx="4879975"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77F9C8-CF88-43A3-994F-958D553AF808}"/>
              </a:ext>
            </a:extLst>
          </p:cNvPr>
          <p:cNvSpPr>
            <a:spLocks noGrp="1"/>
          </p:cNvSpPr>
          <p:nvPr>
            <p:ph type="sldNum" sz="quarter" idx="12"/>
          </p:nvPr>
        </p:nvSpPr>
        <p:spPr>
          <a:xfrm>
            <a:off x="6057900" y="1430338"/>
            <a:ext cx="2171700" cy="365125"/>
          </a:xfrm>
        </p:spPr>
        <p:txBody>
          <a:bodyPr/>
          <a:lstStyle>
            <a:lvl1pPr>
              <a:defRPr/>
            </a:lvl1pPr>
          </a:lstStyle>
          <a:p>
            <a:fld id="{6D33C211-D06D-447F-9DA4-51F5BD17265D}" type="slidenum">
              <a:rPr lang="en-US" altLang="en-US"/>
              <a:pPr/>
              <a:t>‹#›</a:t>
            </a:fld>
            <a:endParaRPr lang="en-US" altLang="en-US"/>
          </a:p>
        </p:txBody>
      </p:sp>
    </p:spTree>
    <p:extLst>
      <p:ext uri="{BB962C8B-B14F-4D97-AF65-F5344CB8AC3E}">
        <p14:creationId xmlns:p14="http://schemas.microsoft.com/office/powerpoint/2010/main" val="150505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C53472D-FAAD-4273-954A-99DE5AC48E3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962A66E-0F01-41FC-A53B-FB8FB0AF32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75E489C-BFE5-490C-893C-0EB45F71CB7C}"/>
              </a:ext>
            </a:extLst>
          </p:cNvPr>
          <p:cNvSpPr>
            <a:spLocks noGrp="1"/>
          </p:cNvSpPr>
          <p:nvPr>
            <p:ph type="sldNum" sz="quarter" idx="12"/>
          </p:nvPr>
        </p:nvSpPr>
        <p:spPr/>
        <p:txBody>
          <a:bodyPr/>
          <a:lstStyle>
            <a:lvl1pPr>
              <a:defRPr/>
            </a:lvl1pPr>
          </a:lstStyle>
          <a:p>
            <a:fld id="{9B52BE46-2F1C-4CEE-B819-AB3C904432AB}" type="slidenum">
              <a:rPr lang="en-US" altLang="en-US"/>
              <a:pPr/>
              <a:t>‹#›</a:t>
            </a:fld>
            <a:endParaRPr lang="en-US" altLang="en-US"/>
          </a:p>
        </p:txBody>
      </p:sp>
    </p:spTree>
    <p:extLst>
      <p:ext uri="{BB962C8B-B14F-4D97-AF65-F5344CB8AC3E}">
        <p14:creationId xmlns:p14="http://schemas.microsoft.com/office/powerpoint/2010/main" val="69410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5" name="Picture 7" descr="C0-HD-BTM.png">
            <a:extLst>
              <a:ext uri="{FF2B5EF4-FFF2-40B4-BE49-F238E27FC236}">
                <a16:creationId xmlns:a16="http://schemas.microsoft.com/office/drawing/2014/main" id="{2A7A906B-0198-4197-AFFE-03F7DB6DEC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76FA829D-F107-4C92-9C02-BF45F769C043}"/>
              </a:ext>
            </a:extLst>
          </p:cNvPr>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7" name="Footer Placeholder 5">
            <a:extLst>
              <a:ext uri="{FF2B5EF4-FFF2-40B4-BE49-F238E27FC236}">
                <a16:creationId xmlns:a16="http://schemas.microsoft.com/office/drawing/2014/main" id="{A1C9AEC0-0DAB-4A55-9DD2-55335F94F9C3}"/>
              </a:ext>
            </a:extLst>
          </p:cNvPr>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A3A50A4-9AE8-4004-BEFA-28C41784FE1C}"/>
              </a:ext>
            </a:extLst>
          </p:cNvPr>
          <p:cNvSpPr>
            <a:spLocks noGrp="1"/>
          </p:cNvSpPr>
          <p:nvPr>
            <p:ph type="sldNum" sz="quarter" idx="12"/>
          </p:nvPr>
        </p:nvSpPr>
        <p:spPr>
          <a:xfrm>
            <a:off x="7881938" y="381000"/>
            <a:ext cx="668337" cy="365125"/>
          </a:xfrm>
        </p:spPr>
        <p:txBody>
          <a:bodyPr/>
          <a:lstStyle>
            <a:lvl1pPr>
              <a:defRPr/>
            </a:lvl1pPr>
          </a:lstStyle>
          <a:p>
            <a:fld id="{5CD8AFF4-50E9-4C87-B79A-020115146B41}" type="slidenum">
              <a:rPr lang="en-US" altLang="en-US"/>
              <a:pPr/>
              <a:t>‹#›</a:t>
            </a:fld>
            <a:endParaRPr lang="en-US" altLang="en-US"/>
          </a:p>
        </p:txBody>
      </p:sp>
    </p:spTree>
    <p:extLst>
      <p:ext uri="{BB962C8B-B14F-4D97-AF65-F5344CB8AC3E}">
        <p14:creationId xmlns:p14="http://schemas.microsoft.com/office/powerpoint/2010/main" val="82255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5" name="Picture 7" descr="C0-HD-BTM.png">
            <a:extLst>
              <a:ext uri="{FF2B5EF4-FFF2-40B4-BE49-F238E27FC236}">
                <a16:creationId xmlns:a16="http://schemas.microsoft.com/office/drawing/2014/main" id="{5D9E6004-5E82-4705-93E4-7EEF820C58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374F60E-3A0F-4309-9CE4-35F11630B762}"/>
              </a:ext>
            </a:extLst>
          </p:cNvPr>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7" name="TextBox 6">
            <a:extLst>
              <a:ext uri="{FF2B5EF4-FFF2-40B4-BE49-F238E27FC236}">
                <a16:creationId xmlns:a16="http://schemas.microsoft.com/office/drawing/2014/main" id="{76F2FE1F-BE64-48D6-BD67-C770C2359091}"/>
              </a:ext>
            </a:extLst>
          </p:cNvPr>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0BD03A45-60B7-4DF7-9A9B-ABC1AD6BA745}"/>
              </a:ext>
            </a:extLst>
          </p:cNvPr>
          <p:cNvSpPr>
            <a:spLocks noGrp="1"/>
          </p:cNvSpPr>
          <p:nvPr>
            <p:ph type="dt" sz="half" idx="14"/>
          </p:nvPr>
        </p:nvSpPr>
        <p:spPr>
          <a:xfrm>
            <a:off x="5562600" y="381000"/>
            <a:ext cx="2182813" cy="365125"/>
          </a:xfrm>
        </p:spPr>
        <p:txBody>
          <a:bodyPr/>
          <a:lstStyle>
            <a:lvl1pPr algn="r">
              <a:defRPr/>
            </a:lvl1pPr>
          </a:lstStyle>
          <a:p>
            <a:pPr>
              <a:defRPr/>
            </a:pPr>
            <a:endParaRPr lang="en-US"/>
          </a:p>
        </p:txBody>
      </p:sp>
      <p:sp>
        <p:nvSpPr>
          <p:cNvPr id="9" name="Footer Placeholder 5">
            <a:extLst>
              <a:ext uri="{FF2B5EF4-FFF2-40B4-BE49-F238E27FC236}">
                <a16:creationId xmlns:a16="http://schemas.microsoft.com/office/drawing/2014/main" id="{B49F6C53-EECE-43DB-8BEE-BBC9013EF2F3}"/>
              </a:ext>
            </a:extLst>
          </p:cNvPr>
          <p:cNvSpPr>
            <a:spLocks noGrp="1"/>
          </p:cNvSpPr>
          <p:nvPr>
            <p:ph type="ftr" sz="quarter" idx="15"/>
          </p:nvPr>
        </p:nvSpPr>
        <p:spPr>
          <a:xfrm>
            <a:off x="593725" y="379413"/>
            <a:ext cx="4830763" cy="365125"/>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8E4833D3-8820-499C-A5D6-2E50EE871C6A}"/>
              </a:ext>
            </a:extLst>
          </p:cNvPr>
          <p:cNvSpPr>
            <a:spLocks noGrp="1"/>
          </p:cNvSpPr>
          <p:nvPr>
            <p:ph type="sldNum" sz="quarter" idx="16"/>
          </p:nvPr>
        </p:nvSpPr>
        <p:spPr>
          <a:xfrm>
            <a:off x="7881938" y="381000"/>
            <a:ext cx="668337" cy="365125"/>
          </a:xfrm>
        </p:spPr>
        <p:txBody>
          <a:bodyPr/>
          <a:lstStyle>
            <a:lvl1pPr>
              <a:defRPr/>
            </a:lvl1pPr>
          </a:lstStyle>
          <a:p>
            <a:fld id="{FFBD1DA1-2929-44A7-B7EC-B02343AC8A79}" type="slidenum">
              <a:rPr lang="en-US" altLang="en-US"/>
              <a:pPr/>
              <a:t>‹#›</a:t>
            </a:fld>
            <a:endParaRPr lang="en-US" altLang="en-US"/>
          </a:p>
        </p:txBody>
      </p:sp>
    </p:spTree>
    <p:extLst>
      <p:ext uri="{BB962C8B-B14F-4D97-AF65-F5344CB8AC3E}">
        <p14:creationId xmlns:p14="http://schemas.microsoft.com/office/powerpoint/2010/main" val="3971353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7" descr="C0-HD-BTM.png">
            <a:extLst>
              <a:ext uri="{FF2B5EF4-FFF2-40B4-BE49-F238E27FC236}">
                <a16:creationId xmlns:a16="http://schemas.microsoft.com/office/drawing/2014/main" id="{AB46690F-E7D0-43E0-94D9-D854C8462B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8D7FDFF7-E5E4-40E1-B577-89216A6694DA}"/>
              </a:ext>
            </a:extLst>
          </p:cNvPr>
          <p:cNvSpPr>
            <a:spLocks noGrp="1"/>
          </p:cNvSpPr>
          <p:nvPr>
            <p:ph type="dt" sz="half" idx="10"/>
          </p:nvPr>
        </p:nvSpPr>
        <p:spPr>
          <a:xfrm>
            <a:off x="5562600" y="379413"/>
            <a:ext cx="2182813" cy="365125"/>
          </a:xfrm>
        </p:spPr>
        <p:txBody>
          <a:bodyPr/>
          <a:lstStyle>
            <a:lvl1pPr algn="r">
              <a:defRPr/>
            </a:lvl1pPr>
          </a:lstStyle>
          <a:p>
            <a:pPr>
              <a:defRPr/>
            </a:pPr>
            <a:endParaRPr lang="en-US"/>
          </a:p>
        </p:txBody>
      </p:sp>
      <p:sp>
        <p:nvSpPr>
          <p:cNvPr id="7" name="Footer Placeholder 5">
            <a:extLst>
              <a:ext uri="{FF2B5EF4-FFF2-40B4-BE49-F238E27FC236}">
                <a16:creationId xmlns:a16="http://schemas.microsoft.com/office/drawing/2014/main" id="{0E4709E9-19AB-4D80-95CF-B70FB397DD27}"/>
              </a:ext>
            </a:extLst>
          </p:cNvPr>
          <p:cNvSpPr>
            <a:spLocks noGrp="1"/>
          </p:cNvSpPr>
          <p:nvPr>
            <p:ph type="ftr" sz="quarter" idx="11"/>
          </p:nvPr>
        </p:nvSpPr>
        <p:spPr>
          <a:xfrm>
            <a:off x="593725" y="379413"/>
            <a:ext cx="4830763" cy="365125"/>
          </a:xfrm>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EBB468E8-7A57-4208-A745-DDA7D18062E6}"/>
              </a:ext>
            </a:extLst>
          </p:cNvPr>
          <p:cNvSpPr>
            <a:spLocks noGrp="1"/>
          </p:cNvSpPr>
          <p:nvPr>
            <p:ph type="sldNum" sz="quarter" idx="12"/>
          </p:nvPr>
        </p:nvSpPr>
        <p:spPr>
          <a:xfrm>
            <a:off x="7881938" y="381000"/>
            <a:ext cx="668337" cy="365125"/>
          </a:xfrm>
        </p:spPr>
        <p:txBody>
          <a:bodyPr/>
          <a:lstStyle>
            <a:lvl1pPr>
              <a:defRPr/>
            </a:lvl1pPr>
          </a:lstStyle>
          <a:p>
            <a:fld id="{CDE8A90D-9006-4EB1-887F-A0D72EB89254}" type="slidenum">
              <a:rPr lang="en-US" altLang="en-US"/>
              <a:pPr/>
              <a:t>‹#›</a:t>
            </a:fld>
            <a:endParaRPr lang="en-US" altLang="en-US"/>
          </a:p>
        </p:txBody>
      </p:sp>
    </p:spTree>
    <p:extLst>
      <p:ext uri="{BB962C8B-B14F-4D97-AF65-F5344CB8AC3E}">
        <p14:creationId xmlns:p14="http://schemas.microsoft.com/office/powerpoint/2010/main" val="1539979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3">
            <a:extLst>
              <a:ext uri="{FF2B5EF4-FFF2-40B4-BE49-F238E27FC236}">
                <a16:creationId xmlns:a16="http://schemas.microsoft.com/office/drawing/2014/main" id="{5A326B8F-DB0A-4EE2-89D4-FCB04C6CBFB4}"/>
              </a:ext>
            </a:extLst>
          </p:cNvPr>
          <p:cNvSpPr>
            <a:spLocks noGrp="1"/>
          </p:cNvSpPr>
          <p:nvPr>
            <p:ph type="dt" sz="half" idx="18"/>
          </p:nvPr>
        </p:nvSpPr>
        <p:spPr/>
        <p:txBody>
          <a:bodyPr/>
          <a:lstStyle>
            <a:lvl1pPr>
              <a:defRPr/>
            </a:lvl1pPr>
          </a:lstStyle>
          <a:p>
            <a:pPr>
              <a:defRPr/>
            </a:pPr>
            <a:endParaRPr lang="en-US"/>
          </a:p>
        </p:txBody>
      </p:sp>
      <p:sp>
        <p:nvSpPr>
          <p:cNvPr id="14" name="Footer Placeholder 4">
            <a:extLst>
              <a:ext uri="{FF2B5EF4-FFF2-40B4-BE49-F238E27FC236}">
                <a16:creationId xmlns:a16="http://schemas.microsoft.com/office/drawing/2014/main" id="{37A4A36A-7080-48E3-86BB-F74AE751B9CC}"/>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55074EBE-DD7D-43CD-B4B5-1296E1087C36}"/>
              </a:ext>
            </a:extLst>
          </p:cNvPr>
          <p:cNvSpPr>
            <a:spLocks noGrp="1"/>
          </p:cNvSpPr>
          <p:nvPr>
            <p:ph type="sldNum" sz="quarter" idx="20"/>
          </p:nvPr>
        </p:nvSpPr>
        <p:spPr/>
        <p:txBody>
          <a:bodyPr/>
          <a:lstStyle>
            <a:lvl1pPr>
              <a:defRPr/>
            </a:lvl1pPr>
          </a:lstStyle>
          <a:p>
            <a:fld id="{ADDFF50A-C36B-4B24-95DA-38F681FBA176}" type="slidenum">
              <a:rPr lang="en-US" altLang="en-US"/>
              <a:pPr/>
              <a:t>‹#›</a:t>
            </a:fld>
            <a:endParaRPr lang="en-US" altLang="en-US"/>
          </a:p>
        </p:txBody>
      </p:sp>
    </p:spTree>
    <p:extLst>
      <p:ext uri="{BB962C8B-B14F-4D97-AF65-F5344CB8AC3E}">
        <p14:creationId xmlns:p14="http://schemas.microsoft.com/office/powerpoint/2010/main" val="4206176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3">
            <a:extLst>
              <a:ext uri="{FF2B5EF4-FFF2-40B4-BE49-F238E27FC236}">
                <a16:creationId xmlns:a16="http://schemas.microsoft.com/office/drawing/2014/main" id="{1006B279-C061-4C56-AAE4-0C4CB1F64573}"/>
              </a:ext>
            </a:extLst>
          </p:cNvPr>
          <p:cNvSpPr>
            <a:spLocks noGrp="1"/>
          </p:cNvSpPr>
          <p:nvPr>
            <p:ph type="dt" sz="half" idx="23"/>
          </p:nvPr>
        </p:nvSpPr>
        <p:spPr/>
        <p:txBody>
          <a:bodyPr/>
          <a:lstStyle>
            <a:lvl1pPr>
              <a:defRPr/>
            </a:lvl1pPr>
          </a:lstStyle>
          <a:p>
            <a:pPr>
              <a:defRPr/>
            </a:pPr>
            <a:endParaRPr lang="en-US"/>
          </a:p>
        </p:txBody>
      </p:sp>
      <p:sp>
        <p:nvSpPr>
          <p:cNvPr id="13" name="Footer Placeholder 4">
            <a:extLst>
              <a:ext uri="{FF2B5EF4-FFF2-40B4-BE49-F238E27FC236}">
                <a16:creationId xmlns:a16="http://schemas.microsoft.com/office/drawing/2014/main" id="{545DD80C-0F70-4B93-90D4-6BA3EE5D2C7D}"/>
              </a:ext>
            </a:extLst>
          </p:cNvPr>
          <p:cNvSpPr>
            <a:spLocks noGrp="1"/>
          </p:cNvSpPr>
          <p:nvPr>
            <p:ph type="ftr" sz="quarter" idx="24"/>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09784F6B-E505-4C02-8811-86BEEE6C5348}"/>
              </a:ext>
            </a:extLst>
          </p:cNvPr>
          <p:cNvSpPr>
            <a:spLocks noGrp="1"/>
          </p:cNvSpPr>
          <p:nvPr>
            <p:ph type="sldNum" sz="quarter" idx="25"/>
          </p:nvPr>
        </p:nvSpPr>
        <p:spPr/>
        <p:txBody>
          <a:bodyPr/>
          <a:lstStyle>
            <a:lvl1pPr>
              <a:defRPr/>
            </a:lvl1pPr>
          </a:lstStyle>
          <a:p>
            <a:fld id="{8885E75E-0355-4DD9-A018-0518E4CE3417}" type="slidenum">
              <a:rPr lang="en-US" altLang="en-US"/>
              <a:pPr/>
              <a:t>‹#›</a:t>
            </a:fld>
            <a:endParaRPr lang="en-US" altLang="en-US"/>
          </a:p>
        </p:txBody>
      </p:sp>
    </p:spTree>
    <p:extLst>
      <p:ext uri="{BB962C8B-B14F-4D97-AF65-F5344CB8AC3E}">
        <p14:creationId xmlns:p14="http://schemas.microsoft.com/office/powerpoint/2010/main" val="2706877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66FBAB7-59BC-481D-B3B0-B2C22042D79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8236A99-9AB1-4057-976B-7AFC21FBD8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F0B323-8FBA-4600-8DCB-173A5D1274BF}"/>
              </a:ext>
            </a:extLst>
          </p:cNvPr>
          <p:cNvSpPr>
            <a:spLocks noGrp="1"/>
          </p:cNvSpPr>
          <p:nvPr>
            <p:ph type="sldNum" sz="quarter" idx="12"/>
          </p:nvPr>
        </p:nvSpPr>
        <p:spPr/>
        <p:txBody>
          <a:bodyPr/>
          <a:lstStyle>
            <a:lvl1pPr>
              <a:defRPr/>
            </a:lvl1pPr>
          </a:lstStyle>
          <a:p>
            <a:fld id="{62C98DD5-083E-43A3-8A5C-AB8613DC714C}" type="slidenum">
              <a:rPr lang="en-US" altLang="en-US"/>
              <a:pPr/>
              <a:t>‹#›</a:t>
            </a:fld>
            <a:endParaRPr lang="en-US" altLang="en-US"/>
          </a:p>
        </p:txBody>
      </p:sp>
    </p:spTree>
    <p:extLst>
      <p:ext uri="{BB962C8B-B14F-4D97-AF65-F5344CB8AC3E}">
        <p14:creationId xmlns:p14="http://schemas.microsoft.com/office/powerpoint/2010/main" val="1491989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C0-HD-BTM.png">
            <a:extLst>
              <a:ext uri="{FF2B5EF4-FFF2-40B4-BE49-F238E27FC236}">
                <a16:creationId xmlns:a16="http://schemas.microsoft.com/office/drawing/2014/main" id="{0026A51A-2C20-4678-AE01-EAF461AADB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80A93B2-A0C3-48CB-B73A-2BBE1A27FE54}"/>
              </a:ext>
            </a:extLst>
          </p:cNvPr>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4">
            <a:extLst>
              <a:ext uri="{FF2B5EF4-FFF2-40B4-BE49-F238E27FC236}">
                <a16:creationId xmlns:a16="http://schemas.microsoft.com/office/drawing/2014/main" id="{E0F01CAF-EDFF-495B-89A5-75441827C01B}"/>
              </a:ext>
            </a:extLst>
          </p:cNvPr>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5755FF-01F4-48DE-98B0-7F1A59831969}"/>
              </a:ext>
            </a:extLst>
          </p:cNvPr>
          <p:cNvSpPr>
            <a:spLocks noGrp="1"/>
          </p:cNvSpPr>
          <p:nvPr>
            <p:ph type="sldNum" sz="quarter" idx="12"/>
          </p:nvPr>
        </p:nvSpPr>
        <p:spPr>
          <a:xfrm>
            <a:off x="7881938" y="381000"/>
            <a:ext cx="668337" cy="365125"/>
          </a:xfrm>
        </p:spPr>
        <p:txBody>
          <a:bodyPr/>
          <a:lstStyle>
            <a:lvl1pPr>
              <a:defRPr/>
            </a:lvl1pPr>
          </a:lstStyle>
          <a:p>
            <a:fld id="{8C7BC0AB-F804-420E-B4C6-2648F2D0EA03}" type="slidenum">
              <a:rPr lang="en-US" altLang="en-US"/>
              <a:pPr/>
              <a:t>‹#›</a:t>
            </a:fld>
            <a:endParaRPr lang="en-US" altLang="en-US"/>
          </a:p>
        </p:txBody>
      </p:sp>
    </p:spTree>
    <p:extLst>
      <p:ext uri="{BB962C8B-B14F-4D97-AF65-F5344CB8AC3E}">
        <p14:creationId xmlns:p14="http://schemas.microsoft.com/office/powerpoint/2010/main" val="1207761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33C211-D06D-447F-9DA4-51F5BD17265D}" type="slidenum">
              <a:rPr lang="en-US" altLang="en-US" smtClean="0"/>
              <a:pPr/>
              <a:t>‹#›</a:t>
            </a:fld>
            <a:endParaRPr lang="en-US" altLang="en-US"/>
          </a:p>
        </p:txBody>
      </p:sp>
    </p:spTree>
    <p:extLst>
      <p:ext uri="{BB962C8B-B14F-4D97-AF65-F5344CB8AC3E}">
        <p14:creationId xmlns:p14="http://schemas.microsoft.com/office/powerpoint/2010/main" val="175858044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93C88A0-0F18-48F9-A5C0-004AF7F434BF}" type="slidenum">
              <a:rPr lang="en-US" altLang="en-US" smtClean="0"/>
              <a:pPr/>
              <a:t>‹#›</a:t>
            </a:fld>
            <a:endParaRPr lang="en-US" altLang="en-US"/>
          </a:p>
        </p:txBody>
      </p:sp>
    </p:spTree>
    <p:extLst>
      <p:ext uri="{BB962C8B-B14F-4D97-AF65-F5344CB8AC3E}">
        <p14:creationId xmlns:p14="http://schemas.microsoft.com/office/powerpoint/2010/main" val="417406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A9D77E-F7DE-4641-A27E-30B9C974943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CAC533C-FC23-4068-B01B-20410EE185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45C1AF-1C6A-421B-8A22-F122E30FD7C4}"/>
              </a:ext>
            </a:extLst>
          </p:cNvPr>
          <p:cNvSpPr>
            <a:spLocks noGrp="1"/>
          </p:cNvSpPr>
          <p:nvPr>
            <p:ph type="sldNum" sz="quarter" idx="12"/>
          </p:nvPr>
        </p:nvSpPr>
        <p:spPr/>
        <p:txBody>
          <a:bodyPr/>
          <a:lstStyle>
            <a:lvl1pPr>
              <a:defRPr/>
            </a:lvl1pPr>
          </a:lstStyle>
          <a:p>
            <a:fld id="{693C88A0-0F18-48F9-A5C0-004AF7F434BF}" type="slidenum">
              <a:rPr lang="en-US" altLang="en-US"/>
              <a:pPr/>
              <a:t>‹#›</a:t>
            </a:fld>
            <a:endParaRPr lang="en-US" altLang="en-US"/>
          </a:p>
        </p:txBody>
      </p:sp>
    </p:spTree>
    <p:extLst>
      <p:ext uri="{BB962C8B-B14F-4D97-AF65-F5344CB8AC3E}">
        <p14:creationId xmlns:p14="http://schemas.microsoft.com/office/powerpoint/2010/main" val="1374469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8EB6719-9F97-4639-BBD3-627ADC97140A}" type="slidenum">
              <a:rPr lang="en-US" altLang="en-US" smtClean="0"/>
              <a:pPr/>
              <a:t>‹#›</a:t>
            </a:fld>
            <a:endParaRPr lang="en-US" altLang="en-US"/>
          </a:p>
        </p:txBody>
      </p:sp>
    </p:spTree>
    <p:extLst>
      <p:ext uri="{BB962C8B-B14F-4D97-AF65-F5344CB8AC3E}">
        <p14:creationId xmlns:p14="http://schemas.microsoft.com/office/powerpoint/2010/main" val="241007802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4FA572C-8A16-46CA-8D64-7CB38D1D2A1E}" type="slidenum">
              <a:rPr lang="en-US" altLang="en-US" smtClean="0"/>
              <a:pPr/>
              <a:t>‹#›</a:t>
            </a:fld>
            <a:endParaRPr lang="en-US" altLang="en-US"/>
          </a:p>
        </p:txBody>
      </p:sp>
    </p:spTree>
    <p:extLst>
      <p:ext uri="{BB962C8B-B14F-4D97-AF65-F5344CB8AC3E}">
        <p14:creationId xmlns:p14="http://schemas.microsoft.com/office/powerpoint/2010/main" val="1150041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70EDAB3-0B1C-426A-BE99-FB51CCA0F4EB}" type="slidenum">
              <a:rPr lang="en-US" altLang="en-US" smtClean="0"/>
              <a:pPr/>
              <a:t>‹#›</a:t>
            </a:fld>
            <a:endParaRPr lang="en-US" altLang="en-US"/>
          </a:p>
        </p:txBody>
      </p:sp>
    </p:spTree>
    <p:extLst>
      <p:ext uri="{BB962C8B-B14F-4D97-AF65-F5344CB8AC3E}">
        <p14:creationId xmlns:p14="http://schemas.microsoft.com/office/powerpoint/2010/main" val="449491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4152CE5-1D4C-4B70-ADBE-8040D9789BB4}" type="slidenum">
              <a:rPr lang="en-US" altLang="en-US" smtClean="0"/>
              <a:pPr/>
              <a:t>‹#›</a:t>
            </a:fld>
            <a:endParaRPr lang="en-US" altLang="en-US"/>
          </a:p>
        </p:txBody>
      </p:sp>
    </p:spTree>
    <p:extLst>
      <p:ext uri="{BB962C8B-B14F-4D97-AF65-F5344CB8AC3E}">
        <p14:creationId xmlns:p14="http://schemas.microsoft.com/office/powerpoint/2010/main" val="1165010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0037AB42-5E6E-4594-8034-51020810BC5C}" type="slidenum">
              <a:rPr lang="en-US" altLang="en-US" smtClean="0"/>
              <a:pPr/>
              <a:t>‹#›</a:t>
            </a:fld>
            <a:endParaRPr lang="en-US" altLang="en-US"/>
          </a:p>
        </p:txBody>
      </p:sp>
    </p:spTree>
    <p:extLst>
      <p:ext uri="{BB962C8B-B14F-4D97-AF65-F5344CB8AC3E}">
        <p14:creationId xmlns:p14="http://schemas.microsoft.com/office/powerpoint/2010/main" val="942313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346C025-3A90-4944-8945-97B8DAF8C8F2}" type="slidenum">
              <a:rPr lang="en-US" altLang="en-US" smtClean="0"/>
              <a:pPr/>
              <a:t>‹#›</a:t>
            </a:fld>
            <a:endParaRPr lang="en-US" altLang="en-US"/>
          </a:p>
        </p:txBody>
      </p:sp>
    </p:spTree>
    <p:extLst>
      <p:ext uri="{BB962C8B-B14F-4D97-AF65-F5344CB8AC3E}">
        <p14:creationId xmlns:p14="http://schemas.microsoft.com/office/powerpoint/2010/main" val="3999817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pPr>
              <a:defRPr/>
            </a:pPr>
            <a:endParaRPr lang="en-US"/>
          </a:p>
        </p:txBody>
      </p:sp>
      <p:sp>
        <p:nvSpPr>
          <p:cNvPr id="6" name="Footer Placeholder 5"/>
          <p:cNvSpPr>
            <a:spLocks noGrp="1"/>
          </p:cNvSpPr>
          <p:nvPr>
            <p:ph type="ftr" sz="quarter" idx="11"/>
          </p:nvPr>
        </p:nvSpPr>
        <p:spPr>
          <a:xfrm>
            <a:off x="818348" y="6181344"/>
            <a:ext cx="3705300" cy="365125"/>
          </a:xfrm>
        </p:spPr>
        <p:txBody>
          <a:bodyPr/>
          <a:lstStyle/>
          <a:p>
            <a:pPr>
              <a:defRPr/>
            </a:pPr>
            <a:endParaRPr lang="en-US"/>
          </a:p>
        </p:txBody>
      </p:sp>
      <p:sp>
        <p:nvSpPr>
          <p:cNvPr id="7" name="Slide Number Placeholder 6"/>
          <p:cNvSpPr>
            <a:spLocks noGrp="1"/>
          </p:cNvSpPr>
          <p:nvPr>
            <p:ph type="sldNum" sz="quarter" idx="12"/>
          </p:nvPr>
        </p:nvSpPr>
        <p:spPr>
          <a:xfrm>
            <a:off x="8024262" y="6181344"/>
            <a:ext cx="305186" cy="329250"/>
          </a:xfrm>
        </p:spPr>
        <p:txBody>
          <a:bodyPr/>
          <a:lstStyle/>
          <a:p>
            <a:fld id="{5EDFE7D6-0676-4F1A-96D1-2074E8BE37C9}" type="slidenum">
              <a:rPr lang="en-US" altLang="en-US" smtClean="0"/>
              <a:pPr/>
              <a:t>‹#›</a:t>
            </a:fld>
            <a:endParaRPr lang="en-US" altLang="en-US"/>
          </a:p>
        </p:txBody>
      </p:sp>
    </p:spTree>
    <p:extLst>
      <p:ext uri="{BB962C8B-B14F-4D97-AF65-F5344CB8AC3E}">
        <p14:creationId xmlns:p14="http://schemas.microsoft.com/office/powerpoint/2010/main" val="3794439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7678" y="6181344"/>
            <a:ext cx="5337278"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fld id="{8335F2EA-A742-431C-885D-6986A64C4545}" type="slidenum">
              <a:rPr lang="en-US" altLang="en-US" smtClean="0"/>
              <a:pPr/>
              <a:t>‹#›</a:t>
            </a:fld>
            <a:endParaRPr lang="en-US" altLang="en-US"/>
          </a:p>
        </p:txBody>
      </p:sp>
    </p:spTree>
    <p:extLst>
      <p:ext uri="{BB962C8B-B14F-4D97-AF65-F5344CB8AC3E}">
        <p14:creationId xmlns:p14="http://schemas.microsoft.com/office/powerpoint/2010/main" val="575946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335F2EA-A742-431C-885D-6986A64C4545}" type="slidenum">
              <a:rPr lang="en-US" altLang="en-US" smtClean="0"/>
              <a:pPr/>
              <a:t>‹#›</a:t>
            </a:fld>
            <a:endParaRPr lang="en-US" altLang="en-US"/>
          </a:p>
        </p:txBody>
      </p:sp>
    </p:spTree>
    <p:extLst>
      <p:ext uri="{BB962C8B-B14F-4D97-AF65-F5344CB8AC3E}">
        <p14:creationId xmlns:p14="http://schemas.microsoft.com/office/powerpoint/2010/main" val="113853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335F2EA-A742-431C-885D-6986A64C4545}" type="slidenum">
              <a:rPr lang="en-US" altLang="en-US" smtClean="0"/>
              <a:pPr/>
              <a:t>‹#›</a:t>
            </a:fld>
            <a:endParaRPr lang="en-US" altLang="en-US"/>
          </a:p>
        </p:txBody>
      </p:sp>
    </p:spTree>
    <p:extLst>
      <p:ext uri="{BB962C8B-B14F-4D97-AF65-F5344CB8AC3E}">
        <p14:creationId xmlns:p14="http://schemas.microsoft.com/office/powerpoint/2010/main" val="310457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C0-HD-BTM.png">
            <a:extLst>
              <a:ext uri="{FF2B5EF4-FFF2-40B4-BE49-F238E27FC236}">
                <a16:creationId xmlns:a16="http://schemas.microsoft.com/office/drawing/2014/main" id="{2226C64A-EA94-44F8-990D-28B39B799E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DB5C5106-5BA2-4BC8-ADE4-E284F5AD3EBE}"/>
              </a:ext>
            </a:extLst>
          </p:cNvPr>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4">
            <a:extLst>
              <a:ext uri="{FF2B5EF4-FFF2-40B4-BE49-F238E27FC236}">
                <a16:creationId xmlns:a16="http://schemas.microsoft.com/office/drawing/2014/main" id="{A79C7143-5784-4EA0-AA7C-8EB66BF5CA0A}"/>
              </a:ext>
            </a:extLst>
          </p:cNvPr>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211D10-4D20-463A-856A-08C0863BBE38}"/>
              </a:ext>
            </a:extLst>
          </p:cNvPr>
          <p:cNvSpPr>
            <a:spLocks noGrp="1"/>
          </p:cNvSpPr>
          <p:nvPr>
            <p:ph type="sldNum" sz="quarter" idx="12"/>
          </p:nvPr>
        </p:nvSpPr>
        <p:spPr>
          <a:xfrm>
            <a:off x="7881938" y="381000"/>
            <a:ext cx="668337" cy="365125"/>
          </a:xfrm>
        </p:spPr>
        <p:txBody>
          <a:bodyPr/>
          <a:lstStyle>
            <a:lvl1pPr>
              <a:defRPr/>
            </a:lvl1pPr>
          </a:lstStyle>
          <a:p>
            <a:fld id="{E8EB6719-9F97-4639-BBD3-627ADC97140A}" type="slidenum">
              <a:rPr lang="en-US" altLang="en-US"/>
              <a:pPr/>
              <a:t>‹#›</a:t>
            </a:fld>
            <a:endParaRPr lang="en-US" altLang="en-US"/>
          </a:p>
        </p:txBody>
      </p:sp>
    </p:spTree>
    <p:extLst>
      <p:ext uri="{BB962C8B-B14F-4D97-AF65-F5344CB8AC3E}">
        <p14:creationId xmlns:p14="http://schemas.microsoft.com/office/powerpoint/2010/main" val="1182239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335F2EA-A742-431C-885D-6986A64C4545}" type="slidenum">
              <a:rPr lang="en-US" altLang="en-US" smtClean="0"/>
              <a:pPr/>
              <a:t>‹#›</a:t>
            </a:fld>
            <a:endParaRPr lang="en-US" altLang="en-US"/>
          </a:p>
        </p:txBody>
      </p:sp>
    </p:spTree>
    <p:extLst>
      <p:ext uri="{BB962C8B-B14F-4D97-AF65-F5344CB8AC3E}">
        <p14:creationId xmlns:p14="http://schemas.microsoft.com/office/powerpoint/2010/main" val="4114865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335F2EA-A742-431C-885D-6986A64C4545}" type="slidenum">
              <a:rPr lang="en-US" altLang="en-US" smtClean="0"/>
              <a:pPr/>
              <a:t>‹#›</a:t>
            </a:fld>
            <a:endParaRPr lang="en-US" altLang="en-US"/>
          </a:p>
        </p:txBody>
      </p:sp>
    </p:spTree>
    <p:extLst>
      <p:ext uri="{BB962C8B-B14F-4D97-AF65-F5344CB8AC3E}">
        <p14:creationId xmlns:p14="http://schemas.microsoft.com/office/powerpoint/2010/main" val="4035406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335F2EA-A742-431C-885D-6986A64C4545}" type="slidenum">
              <a:rPr lang="en-US" altLang="en-US" smtClean="0"/>
              <a:pPr/>
              <a:t>‹#›</a:t>
            </a:fld>
            <a:endParaRPr lang="en-US" altLang="en-US"/>
          </a:p>
        </p:txBody>
      </p:sp>
    </p:spTree>
    <p:extLst>
      <p:ext uri="{BB962C8B-B14F-4D97-AF65-F5344CB8AC3E}">
        <p14:creationId xmlns:p14="http://schemas.microsoft.com/office/powerpoint/2010/main" val="3831259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2C98DD5-083E-43A3-8A5C-AB8613DC714C}" type="slidenum">
              <a:rPr lang="en-US" altLang="en-US" smtClean="0"/>
              <a:pPr/>
              <a:t>‹#›</a:t>
            </a:fld>
            <a:endParaRPr lang="en-US" altLang="en-US"/>
          </a:p>
        </p:txBody>
      </p:sp>
    </p:spTree>
    <p:extLst>
      <p:ext uri="{BB962C8B-B14F-4D97-AF65-F5344CB8AC3E}">
        <p14:creationId xmlns:p14="http://schemas.microsoft.com/office/powerpoint/2010/main" val="3300953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C7BC0AB-F804-420E-B4C6-2648F2D0EA03}" type="slidenum">
              <a:rPr lang="en-US" altLang="en-US" smtClean="0"/>
              <a:pPr/>
              <a:t>‹#›</a:t>
            </a:fld>
            <a:endParaRPr lang="en-US" altLang="en-US"/>
          </a:p>
        </p:txBody>
      </p:sp>
    </p:spTree>
    <p:extLst>
      <p:ext uri="{BB962C8B-B14F-4D97-AF65-F5344CB8AC3E}">
        <p14:creationId xmlns:p14="http://schemas.microsoft.com/office/powerpoint/2010/main" val="104747368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C9044A8-69A3-4053-8392-405B166444F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28F9347-DAE0-4F91-A30A-50435543A3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CBA7CB-2B04-42D2-96D3-5F1D0761098F}"/>
              </a:ext>
            </a:extLst>
          </p:cNvPr>
          <p:cNvSpPr>
            <a:spLocks noGrp="1"/>
          </p:cNvSpPr>
          <p:nvPr>
            <p:ph type="sldNum" sz="quarter" idx="12"/>
          </p:nvPr>
        </p:nvSpPr>
        <p:spPr/>
        <p:txBody>
          <a:bodyPr/>
          <a:lstStyle>
            <a:lvl1pPr>
              <a:defRPr/>
            </a:lvl1pPr>
          </a:lstStyle>
          <a:p>
            <a:fld id="{74FA572C-8A16-46CA-8D64-7CB38D1D2A1E}" type="slidenum">
              <a:rPr lang="en-US" altLang="en-US"/>
              <a:pPr/>
              <a:t>‹#›</a:t>
            </a:fld>
            <a:endParaRPr lang="en-US" altLang="en-US"/>
          </a:p>
        </p:txBody>
      </p:sp>
    </p:spTree>
    <p:extLst>
      <p:ext uri="{BB962C8B-B14F-4D97-AF65-F5344CB8AC3E}">
        <p14:creationId xmlns:p14="http://schemas.microsoft.com/office/powerpoint/2010/main" val="29631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2F52B76-DA03-4B98-9665-5E12BE5C288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298EAD8-89C4-4556-B481-69B2B2B5978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694A396-A146-4CCC-B836-5A380F8102F5}"/>
              </a:ext>
            </a:extLst>
          </p:cNvPr>
          <p:cNvSpPr>
            <a:spLocks noGrp="1"/>
          </p:cNvSpPr>
          <p:nvPr>
            <p:ph type="sldNum" sz="quarter" idx="12"/>
          </p:nvPr>
        </p:nvSpPr>
        <p:spPr/>
        <p:txBody>
          <a:bodyPr/>
          <a:lstStyle>
            <a:lvl1pPr>
              <a:defRPr/>
            </a:lvl1pPr>
          </a:lstStyle>
          <a:p>
            <a:fld id="{670EDAB3-0B1C-426A-BE99-FB51CCA0F4EB}" type="slidenum">
              <a:rPr lang="en-US" altLang="en-US"/>
              <a:pPr/>
              <a:t>‹#›</a:t>
            </a:fld>
            <a:endParaRPr lang="en-US" altLang="en-US"/>
          </a:p>
        </p:txBody>
      </p:sp>
    </p:spTree>
    <p:extLst>
      <p:ext uri="{BB962C8B-B14F-4D97-AF65-F5344CB8AC3E}">
        <p14:creationId xmlns:p14="http://schemas.microsoft.com/office/powerpoint/2010/main" val="38853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5849CF1-8FC7-4F80-B891-759F5A5D76D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A006951-DA33-48D0-BA4B-BF005C392AB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68B5342-F18A-474C-9EDF-EDD6A3ED0938}"/>
              </a:ext>
            </a:extLst>
          </p:cNvPr>
          <p:cNvSpPr>
            <a:spLocks noGrp="1"/>
          </p:cNvSpPr>
          <p:nvPr>
            <p:ph type="sldNum" sz="quarter" idx="12"/>
          </p:nvPr>
        </p:nvSpPr>
        <p:spPr/>
        <p:txBody>
          <a:bodyPr/>
          <a:lstStyle>
            <a:lvl1pPr>
              <a:defRPr/>
            </a:lvl1pPr>
          </a:lstStyle>
          <a:p>
            <a:fld id="{A4152CE5-1D4C-4B70-ADBE-8040D9789BB4}" type="slidenum">
              <a:rPr lang="en-US" altLang="en-US"/>
              <a:pPr/>
              <a:t>‹#›</a:t>
            </a:fld>
            <a:endParaRPr lang="en-US" altLang="en-US"/>
          </a:p>
        </p:txBody>
      </p:sp>
    </p:spTree>
    <p:extLst>
      <p:ext uri="{BB962C8B-B14F-4D97-AF65-F5344CB8AC3E}">
        <p14:creationId xmlns:p14="http://schemas.microsoft.com/office/powerpoint/2010/main" val="94521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795F2A1-FA1C-4819-B6B7-272D0A82497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D85BEE5-CB98-4811-8B07-C20917B6100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EF58E94-21C3-48FE-8E63-424334545676}"/>
              </a:ext>
            </a:extLst>
          </p:cNvPr>
          <p:cNvSpPr>
            <a:spLocks noGrp="1"/>
          </p:cNvSpPr>
          <p:nvPr>
            <p:ph type="sldNum" sz="quarter" idx="12"/>
          </p:nvPr>
        </p:nvSpPr>
        <p:spPr/>
        <p:txBody>
          <a:bodyPr/>
          <a:lstStyle>
            <a:lvl1pPr>
              <a:defRPr/>
            </a:lvl1pPr>
          </a:lstStyle>
          <a:p>
            <a:fld id="{0037AB42-5E6E-4594-8034-51020810BC5C}" type="slidenum">
              <a:rPr lang="en-US" altLang="en-US"/>
              <a:pPr/>
              <a:t>‹#›</a:t>
            </a:fld>
            <a:endParaRPr lang="en-US" altLang="en-US"/>
          </a:p>
        </p:txBody>
      </p:sp>
    </p:spTree>
    <p:extLst>
      <p:ext uri="{BB962C8B-B14F-4D97-AF65-F5344CB8AC3E}">
        <p14:creationId xmlns:p14="http://schemas.microsoft.com/office/powerpoint/2010/main" val="1358893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E00839B6-B3D8-4647-9705-DCAE27F20D5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678AC31-07DF-423C-BCDB-DEC80D6507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7B7D62-B7F7-4930-B133-5C8D29C4B596}"/>
              </a:ext>
            </a:extLst>
          </p:cNvPr>
          <p:cNvSpPr>
            <a:spLocks noGrp="1"/>
          </p:cNvSpPr>
          <p:nvPr>
            <p:ph type="sldNum" sz="quarter" idx="12"/>
          </p:nvPr>
        </p:nvSpPr>
        <p:spPr/>
        <p:txBody>
          <a:bodyPr/>
          <a:lstStyle>
            <a:lvl1pPr>
              <a:defRPr/>
            </a:lvl1pPr>
          </a:lstStyle>
          <a:p>
            <a:fld id="{A346C025-3A90-4944-8945-97B8DAF8C8F2}" type="slidenum">
              <a:rPr lang="en-US" altLang="en-US"/>
              <a:pPr/>
              <a:t>‹#›</a:t>
            </a:fld>
            <a:endParaRPr lang="en-US" altLang="en-US"/>
          </a:p>
        </p:txBody>
      </p:sp>
    </p:spTree>
    <p:extLst>
      <p:ext uri="{BB962C8B-B14F-4D97-AF65-F5344CB8AC3E}">
        <p14:creationId xmlns:p14="http://schemas.microsoft.com/office/powerpoint/2010/main" val="345123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7C5D9D3-551A-446E-827B-B5AA2E1EB20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E3F87C3-BC7E-4073-AB4C-EEA9D06DB0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311B428-E459-4A18-8700-888E8F9A844F}"/>
              </a:ext>
            </a:extLst>
          </p:cNvPr>
          <p:cNvSpPr>
            <a:spLocks noGrp="1"/>
          </p:cNvSpPr>
          <p:nvPr>
            <p:ph type="sldNum" sz="quarter" idx="12"/>
          </p:nvPr>
        </p:nvSpPr>
        <p:spPr/>
        <p:txBody>
          <a:bodyPr/>
          <a:lstStyle>
            <a:lvl1pPr>
              <a:defRPr/>
            </a:lvl1pPr>
          </a:lstStyle>
          <a:p>
            <a:fld id="{5EDFE7D6-0676-4F1A-96D1-2074E8BE37C9}" type="slidenum">
              <a:rPr lang="en-US" altLang="en-US"/>
              <a:pPr/>
              <a:t>‹#›</a:t>
            </a:fld>
            <a:endParaRPr lang="en-US" altLang="en-US"/>
          </a:p>
        </p:txBody>
      </p:sp>
    </p:spTree>
    <p:extLst>
      <p:ext uri="{BB962C8B-B14F-4D97-AF65-F5344CB8AC3E}">
        <p14:creationId xmlns:p14="http://schemas.microsoft.com/office/powerpoint/2010/main" val="380725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6" descr="C0-HD-TOP.png">
            <a:extLst>
              <a:ext uri="{FF2B5EF4-FFF2-40B4-BE49-F238E27FC236}">
                <a16:creationId xmlns:a16="http://schemas.microsoft.com/office/drawing/2014/main" id="{70F4EA8F-3262-4C1E-9AFD-E50B98CFAA0B}"/>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1A34E803-0799-447F-863F-4F036E91C7A5}"/>
              </a:ext>
            </a:extLst>
          </p:cNvPr>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124" name="Text Placeholder 2">
            <a:extLst>
              <a:ext uri="{FF2B5EF4-FFF2-40B4-BE49-F238E27FC236}">
                <a16:creationId xmlns:a16="http://schemas.microsoft.com/office/drawing/2014/main" id="{1F2925E3-B020-4BB6-AE89-505AFA81565D}"/>
              </a:ext>
            </a:extLst>
          </p:cNvPr>
          <p:cNvSpPr>
            <a:spLocks noGrp="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3AA85A5-EB2C-4240-AB8F-08C16E65FE71}"/>
              </a:ext>
            </a:extLst>
          </p:cNvPr>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6085D16B-FDC1-42B3-9956-AF7D459D30A7}"/>
              </a:ext>
            </a:extLst>
          </p:cNvPr>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1598F42A-EEBB-4421-9737-5E7E55B8334A}"/>
              </a:ext>
            </a:extLst>
          </p:cNvPr>
          <p:cNvSpPr>
            <a:spLocks noGrp="1"/>
          </p:cNvSpPr>
          <p:nvPr>
            <p:ph type="sldNum" sz="quarter" idx="4"/>
          </p:nvPr>
        </p:nvSpPr>
        <p:spPr>
          <a:xfrm>
            <a:off x="6572250" y="381000"/>
            <a:ext cx="197802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8335F2EA-A742-431C-885D-6986A64C4545}"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13" r:id="rId1"/>
    <p:sldLayoutId id="2147483978" r:id="rId2"/>
    <p:sldLayoutId id="2147484014" r:id="rId3"/>
    <p:sldLayoutId id="2147483979" r:id="rId4"/>
    <p:sldLayoutId id="2147483980" r:id="rId5"/>
    <p:sldLayoutId id="2147483981" r:id="rId6"/>
    <p:sldLayoutId id="2147483982" r:id="rId7"/>
    <p:sldLayoutId id="2147483983" r:id="rId8"/>
    <p:sldLayoutId id="2147483984" r:id="rId9"/>
    <p:sldLayoutId id="2147483985" r:id="rId10"/>
    <p:sldLayoutId id="2147484015" r:id="rId11"/>
    <p:sldLayoutId id="2147484016" r:id="rId12"/>
    <p:sldLayoutId id="2147484017" r:id="rId13"/>
    <p:sldLayoutId id="2147483986" r:id="rId14"/>
    <p:sldLayoutId id="2147483987" r:id="rId15"/>
    <p:sldLayoutId id="2147483988" r:id="rId16"/>
    <p:sldLayoutId id="2147484018" r:id="rId17"/>
  </p:sldLayoutIdLst>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pitchFamily="34" charset="0"/>
        </a:defRPr>
      </a:lvl2pPr>
      <a:lvl3pPr algn="r" rtl="0" eaLnBrk="0" fontAlgn="base" hangingPunct="0">
        <a:lnSpc>
          <a:spcPct val="90000"/>
        </a:lnSpc>
        <a:spcBef>
          <a:spcPct val="0"/>
        </a:spcBef>
        <a:spcAft>
          <a:spcPct val="0"/>
        </a:spcAft>
        <a:defRPr sz="4000">
          <a:solidFill>
            <a:schemeClr val="tx1"/>
          </a:solidFill>
          <a:latin typeface="Century Gothic" pitchFamily="34" charset="0"/>
        </a:defRPr>
      </a:lvl3pPr>
      <a:lvl4pPr algn="r" rtl="0" eaLnBrk="0" fontAlgn="base" hangingPunct="0">
        <a:lnSpc>
          <a:spcPct val="90000"/>
        </a:lnSpc>
        <a:spcBef>
          <a:spcPct val="0"/>
        </a:spcBef>
        <a:spcAft>
          <a:spcPct val="0"/>
        </a:spcAft>
        <a:defRPr sz="4000">
          <a:solidFill>
            <a:schemeClr val="tx1"/>
          </a:solidFill>
          <a:latin typeface="Century Gothic" pitchFamily="34" charset="0"/>
        </a:defRPr>
      </a:lvl4pPr>
      <a:lvl5pPr algn="r" rtl="0" eaLnBrk="0" fontAlgn="base" hangingPunct="0">
        <a:lnSpc>
          <a:spcPct val="90000"/>
        </a:lnSpc>
        <a:spcBef>
          <a:spcPct val="0"/>
        </a:spcBef>
        <a:spcAft>
          <a:spcPct val="0"/>
        </a:spcAft>
        <a:defRPr sz="4000">
          <a:solidFill>
            <a:schemeClr val="tx1"/>
          </a:solidFill>
          <a:latin typeface="Century Gothic" pitchFamily="34" charset="0"/>
        </a:defRPr>
      </a:lvl5pPr>
      <a:lvl6pPr marL="457200" algn="r" rtl="0" fontAlgn="base">
        <a:lnSpc>
          <a:spcPct val="90000"/>
        </a:lnSpc>
        <a:spcBef>
          <a:spcPct val="0"/>
        </a:spcBef>
        <a:spcAft>
          <a:spcPct val="0"/>
        </a:spcAft>
        <a:defRPr sz="4000">
          <a:solidFill>
            <a:schemeClr val="tx1"/>
          </a:solidFill>
          <a:latin typeface="Century Gothic" pitchFamily="34" charset="0"/>
        </a:defRPr>
      </a:lvl6pPr>
      <a:lvl7pPr marL="914400" algn="r" rtl="0" fontAlgn="base">
        <a:lnSpc>
          <a:spcPct val="90000"/>
        </a:lnSpc>
        <a:spcBef>
          <a:spcPct val="0"/>
        </a:spcBef>
        <a:spcAft>
          <a:spcPct val="0"/>
        </a:spcAft>
        <a:defRPr sz="4000">
          <a:solidFill>
            <a:schemeClr val="tx1"/>
          </a:solidFill>
          <a:latin typeface="Century Gothic" pitchFamily="34" charset="0"/>
        </a:defRPr>
      </a:lvl7pPr>
      <a:lvl8pPr marL="1371600" algn="r" rtl="0" fontAlgn="base">
        <a:lnSpc>
          <a:spcPct val="90000"/>
        </a:lnSpc>
        <a:spcBef>
          <a:spcPct val="0"/>
        </a:spcBef>
        <a:spcAft>
          <a:spcPct val="0"/>
        </a:spcAft>
        <a:defRPr sz="4000">
          <a:solidFill>
            <a:schemeClr val="tx1"/>
          </a:solidFill>
          <a:latin typeface="Century Gothic" pitchFamily="34" charset="0"/>
        </a:defRPr>
      </a:lvl8pPr>
      <a:lvl9pPr marL="1828800" algn="r" rtl="0" fontAlgn="base">
        <a:lnSpc>
          <a:spcPct val="90000"/>
        </a:lnSpc>
        <a:spcBef>
          <a:spcPct val="0"/>
        </a:spcBef>
        <a:spcAft>
          <a:spcPct val="0"/>
        </a:spcAft>
        <a:defRPr sz="4000">
          <a:solidFill>
            <a:schemeClr val="tx1"/>
          </a:solidFill>
          <a:latin typeface="Century Gothic"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8335F2EA-A742-431C-885D-6986A64C4545}" type="slidenum">
              <a:rPr lang="en-US" altLang="en-US" smtClean="0"/>
              <a:pPr/>
              <a:t>‹#›</a:t>
            </a:fld>
            <a:endParaRPr lang="en-US" altLang="en-US"/>
          </a:p>
        </p:txBody>
      </p:sp>
    </p:spTree>
    <p:extLst>
      <p:ext uri="{BB962C8B-B14F-4D97-AF65-F5344CB8AC3E}">
        <p14:creationId xmlns:p14="http://schemas.microsoft.com/office/powerpoint/2010/main" val="389111356"/>
      </p:ext>
    </p:extLst>
  </p:cSld>
  <p:clrMap bg1="dk1" tx1="lt1" bg2="dk2" tx2="lt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 id="2147484047" r:id="rId16"/>
    <p:sldLayoutId id="2147484048"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72056907-5B4D-43FD-8611-BB9251521506}"/>
              </a:ext>
            </a:extLst>
          </p:cNvPr>
          <p:cNvSpPr>
            <a:spLocks noGrp="1" noChangeArrowheads="1"/>
          </p:cNvSpPr>
          <p:nvPr>
            <p:ph type="ctrTitle"/>
          </p:nvPr>
        </p:nvSpPr>
        <p:spPr/>
        <p:txBody>
          <a:bodyPr/>
          <a:lstStyle/>
          <a:p>
            <a:pPr eaLnBrk="1" fontAlgn="auto" hangingPunct="1">
              <a:spcAft>
                <a:spcPts val="0"/>
              </a:spcAft>
              <a:defRPr/>
            </a:pPr>
            <a:r>
              <a:rPr lang="en-US">
                <a:solidFill>
                  <a:schemeClr val="tx1">
                    <a:lumMod val="95000"/>
                    <a:lumOff val="5000"/>
                  </a:schemeClr>
                </a:solidFill>
              </a:rPr>
              <a:t>The Atomist World</a:t>
            </a:r>
          </a:p>
        </p:txBody>
      </p:sp>
      <p:sp>
        <p:nvSpPr>
          <p:cNvPr id="408579" name="Rectangle 3">
            <a:extLst>
              <a:ext uri="{FF2B5EF4-FFF2-40B4-BE49-F238E27FC236}">
                <a16:creationId xmlns:a16="http://schemas.microsoft.com/office/drawing/2014/main" id="{52245C5F-2169-476A-8D38-C3B80BB07D9C}"/>
              </a:ext>
            </a:extLst>
          </p:cNvPr>
          <p:cNvSpPr>
            <a:spLocks noGrp="1" noChangeArrowheads="1"/>
          </p:cNvSpPr>
          <p:nvPr>
            <p:ph type="subTitle" idx="1"/>
          </p:nvPr>
        </p:nvSpPr>
        <p:spPr/>
        <p:txBody>
          <a:bodyPr rtlCol="0">
            <a:noAutofit/>
          </a:bodyPr>
          <a:lstStyle/>
          <a:p>
            <a:pPr eaLnBrk="1" fontAlgn="auto" hangingPunct="1">
              <a:defRPr/>
            </a:pPr>
            <a:r>
              <a:rPr lang="en-US" sz="2000" b="1" dirty="0"/>
              <a:t>Consistent Development of alternative world view from about 6</a:t>
            </a:r>
            <a:r>
              <a:rPr lang="en-US" sz="2000" b="1" baseline="30000" dirty="0"/>
              <a:t>th</a:t>
            </a:r>
            <a:r>
              <a:rPr lang="en-US" sz="2000" b="1" dirty="0"/>
              <a:t> century BC to 1</a:t>
            </a:r>
            <a:r>
              <a:rPr lang="en-US" sz="2000" b="1" baseline="30000" dirty="0"/>
              <a:t>st</a:t>
            </a:r>
            <a:r>
              <a:rPr lang="en-US" sz="2000" b="1" dirty="0"/>
              <a:t> century AD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46302944-E037-424E-9199-2D6493CEF48E}"/>
              </a:ext>
            </a:extLst>
          </p:cNvPr>
          <p:cNvSpPr>
            <a:spLocks noGrp="1" noChangeArrowheads="1"/>
          </p:cNvSpPr>
          <p:nvPr>
            <p:ph type="title"/>
          </p:nvPr>
        </p:nvSpPr>
        <p:spPr/>
        <p:txBody>
          <a:bodyPr/>
          <a:lstStyle/>
          <a:p>
            <a:pPr eaLnBrk="1" hangingPunct="1"/>
            <a:r>
              <a:rPr lang="en-US" altLang="en-US"/>
              <a:t>Basic Concepts</a:t>
            </a:r>
          </a:p>
        </p:txBody>
      </p:sp>
      <p:sp>
        <p:nvSpPr>
          <p:cNvPr id="409603" name="Rectangle 3">
            <a:extLst>
              <a:ext uri="{FF2B5EF4-FFF2-40B4-BE49-F238E27FC236}">
                <a16:creationId xmlns:a16="http://schemas.microsoft.com/office/drawing/2014/main" id="{B1D88FC6-9406-40D6-A54A-F6FA5C6E9169}"/>
              </a:ext>
            </a:extLst>
          </p:cNvPr>
          <p:cNvSpPr>
            <a:spLocks noGrp="1" noChangeArrowheads="1"/>
          </p:cNvSpPr>
          <p:nvPr>
            <p:ph idx="1"/>
          </p:nvPr>
        </p:nvSpPr>
        <p:spPr/>
        <p:txBody>
          <a:bodyPr/>
          <a:lstStyle/>
          <a:p>
            <a:pPr eaLnBrk="1" hangingPunct="1"/>
            <a:r>
              <a:rPr lang="en-US" altLang="en-US" dirty="0"/>
              <a:t>The Universe is in a constant state of transformation (how anti-Aristotelian can you get than that!)</a:t>
            </a:r>
          </a:p>
          <a:p>
            <a:pPr eaLnBrk="1" hangingPunct="1"/>
            <a:r>
              <a:rPr lang="en-US" altLang="en-US" b="1" dirty="0"/>
              <a:t>There is an infinite number of atoms and they are in constant movement in an infinite void. </a:t>
            </a:r>
          </a:p>
          <a:p>
            <a:pPr eaLnBrk="1" hangingPunct="1"/>
            <a:r>
              <a:rPr lang="en-US" altLang="en-US" b="1" dirty="0"/>
              <a:t>Collisions between atoms form complex bodies.</a:t>
            </a:r>
          </a:p>
          <a:p>
            <a:pPr eaLnBrk="1" hangingPunct="1"/>
            <a:endParaRPr lang="en-US" altLang="en-US" dirty="0"/>
          </a:p>
        </p:txBody>
      </p:sp>
      <p:sp>
        <p:nvSpPr>
          <p:cNvPr id="2" name="TextBox 1">
            <a:extLst>
              <a:ext uri="{FF2B5EF4-FFF2-40B4-BE49-F238E27FC236}">
                <a16:creationId xmlns:a16="http://schemas.microsoft.com/office/drawing/2014/main" id="{BC4AC528-B274-4432-9009-F97E2B32D38C}"/>
              </a:ext>
            </a:extLst>
          </p:cNvPr>
          <p:cNvSpPr txBox="1"/>
          <p:nvPr/>
        </p:nvSpPr>
        <p:spPr>
          <a:xfrm>
            <a:off x="914400" y="4229100"/>
            <a:ext cx="6705600" cy="1754326"/>
          </a:xfrm>
          <a:prstGeom prst="rect">
            <a:avLst/>
          </a:prstGeom>
          <a:noFill/>
        </p:spPr>
        <p:txBody>
          <a:bodyPr wrap="square" rtlCol="0">
            <a:spAutoFit/>
          </a:bodyPr>
          <a:lstStyle/>
          <a:p>
            <a:r>
              <a:rPr lang="en-US" b="1" dirty="0">
                <a:solidFill>
                  <a:srgbClr val="FFFF00"/>
                </a:solidFill>
              </a:rPr>
              <a:t>In contrast to Parmenides, who champions the idea that “nothing can come from nothing”, the Atomists postulate that reality consists of atoms (minute, indivisible particles) and the void (empty space containing no atoms) </a:t>
            </a:r>
            <a:r>
              <a:rPr lang="en-US" b="1" dirty="0">
                <a:solidFill>
                  <a:srgbClr val="FFFF00"/>
                </a:solidFill>
                <a:sym typeface="Wingdings" panose="05000000000000000000" pitchFamily="2" charset="2"/>
              </a:rPr>
              <a:t> meaning that “nothingness” does exist and is a natural condition in the Universe.</a:t>
            </a:r>
            <a:endParaRPr lang="en-US" b="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602"/>
                                        </p:tgtEl>
                                        <p:attrNameLst>
                                          <p:attrName>style.visibility</p:attrName>
                                        </p:attrNameLst>
                                      </p:cBhvr>
                                      <p:to>
                                        <p:strVal val="visible"/>
                                      </p:to>
                                    </p:set>
                                    <p:anim calcmode="lin" valueType="num">
                                      <p:cBhvr>
                                        <p:cTn id="7" dur="1000" fill="hold"/>
                                        <p:tgtEl>
                                          <p:spTgt spid="409602"/>
                                        </p:tgtEl>
                                        <p:attrNameLst>
                                          <p:attrName>ppt_x</p:attrName>
                                        </p:attrNameLst>
                                      </p:cBhvr>
                                      <p:tavLst>
                                        <p:tav tm="0">
                                          <p:val>
                                            <p:strVal val="#ppt_x-.2"/>
                                          </p:val>
                                        </p:tav>
                                        <p:tav tm="100000">
                                          <p:val>
                                            <p:strVal val="#ppt_x"/>
                                          </p:val>
                                        </p:tav>
                                      </p:tavLst>
                                    </p:anim>
                                    <p:anim calcmode="lin" valueType="num">
                                      <p:cBhvr>
                                        <p:cTn id="8" dur="1000" fill="hold"/>
                                        <p:tgtEl>
                                          <p:spTgt spid="4096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603">
                                            <p:txEl>
                                              <p:pRg st="0" end="0"/>
                                            </p:txEl>
                                          </p:spTgt>
                                        </p:tgtEl>
                                        <p:attrNameLst>
                                          <p:attrName>style.visibility</p:attrName>
                                        </p:attrNameLst>
                                      </p:cBhvr>
                                      <p:to>
                                        <p:strVal val="visible"/>
                                      </p:to>
                                    </p:set>
                                    <p:animEffect transition="in" filter="fade">
                                      <p:cBhvr>
                                        <p:cTn id="14" dur="500"/>
                                        <p:tgtEl>
                                          <p:spTgt spid="409603">
                                            <p:txEl>
                                              <p:pRg st="0" end="0"/>
                                            </p:txEl>
                                          </p:spTgt>
                                        </p:tgtEl>
                                      </p:cBhvr>
                                    </p:animEffect>
                                    <p:anim calcmode="lin" valueType="num">
                                      <p:cBhvr>
                                        <p:cTn id="15" dur="500" fill="hold"/>
                                        <p:tgtEl>
                                          <p:spTgt spid="4096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6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09603">
                                            <p:txEl>
                                              <p:pRg st="1" end="1"/>
                                            </p:txEl>
                                          </p:spTgt>
                                        </p:tgtEl>
                                        <p:attrNameLst>
                                          <p:attrName>style.visibility</p:attrName>
                                        </p:attrNameLst>
                                      </p:cBhvr>
                                      <p:to>
                                        <p:strVal val="visible"/>
                                      </p:to>
                                    </p:set>
                                    <p:animEffect transition="in" filter="fade">
                                      <p:cBhvr>
                                        <p:cTn id="21" dur="500"/>
                                        <p:tgtEl>
                                          <p:spTgt spid="409603">
                                            <p:txEl>
                                              <p:pRg st="1" end="1"/>
                                            </p:txEl>
                                          </p:spTgt>
                                        </p:tgtEl>
                                      </p:cBhvr>
                                    </p:animEffect>
                                    <p:anim calcmode="lin" valueType="num">
                                      <p:cBhvr>
                                        <p:cTn id="22" dur="500" fill="hold"/>
                                        <p:tgtEl>
                                          <p:spTgt spid="40960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096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09603">
                                            <p:txEl>
                                              <p:pRg st="2" end="2"/>
                                            </p:txEl>
                                          </p:spTgt>
                                        </p:tgtEl>
                                        <p:attrNameLst>
                                          <p:attrName>style.visibility</p:attrName>
                                        </p:attrNameLst>
                                      </p:cBhvr>
                                      <p:to>
                                        <p:strVal val="visible"/>
                                      </p:to>
                                    </p:set>
                                    <p:animEffect transition="in" filter="fade">
                                      <p:cBhvr>
                                        <p:cTn id="28" dur="500"/>
                                        <p:tgtEl>
                                          <p:spTgt spid="409603">
                                            <p:txEl>
                                              <p:pRg st="2" end="2"/>
                                            </p:txEl>
                                          </p:spTgt>
                                        </p:tgtEl>
                                      </p:cBhvr>
                                    </p:animEffect>
                                    <p:anim calcmode="lin" valueType="num">
                                      <p:cBhvr>
                                        <p:cTn id="29" dur="500" fill="hold"/>
                                        <p:tgtEl>
                                          <p:spTgt spid="40960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0960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p:bldP spid="40960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055FBC4C-95CC-4013-8B0A-1574B29E1833}"/>
              </a:ext>
            </a:extLst>
          </p:cNvPr>
          <p:cNvSpPr>
            <a:spLocks noGrp="1" noChangeArrowheads="1"/>
          </p:cNvSpPr>
          <p:nvPr>
            <p:ph type="title"/>
          </p:nvPr>
        </p:nvSpPr>
        <p:spPr/>
        <p:txBody>
          <a:bodyPr/>
          <a:lstStyle/>
          <a:p>
            <a:pPr eaLnBrk="1" hangingPunct="1">
              <a:defRPr/>
            </a:pPr>
            <a:r>
              <a:rPr lang="en-US"/>
              <a:t>Atom Dynamics</a:t>
            </a:r>
          </a:p>
        </p:txBody>
      </p:sp>
      <p:sp>
        <p:nvSpPr>
          <p:cNvPr id="410627" name="Rectangle 3">
            <a:extLst>
              <a:ext uri="{FF2B5EF4-FFF2-40B4-BE49-F238E27FC236}">
                <a16:creationId xmlns:a16="http://schemas.microsoft.com/office/drawing/2014/main" id="{F5F1B72A-A223-46D3-B7C2-C583940F4A27}"/>
              </a:ext>
            </a:extLst>
          </p:cNvPr>
          <p:cNvSpPr>
            <a:spLocks noGrp="1" noChangeArrowheads="1"/>
          </p:cNvSpPr>
          <p:nvPr>
            <p:ph idx="1"/>
          </p:nvPr>
        </p:nvSpPr>
        <p:spPr>
          <a:xfrm>
            <a:off x="593724" y="2193925"/>
            <a:ext cx="8093075" cy="4070350"/>
          </a:xfrm>
        </p:spPr>
        <p:txBody>
          <a:bodyPr/>
          <a:lstStyle/>
          <a:p>
            <a:pPr eaLnBrk="1" hangingPunct="1">
              <a:lnSpc>
                <a:spcPct val="90000"/>
              </a:lnSpc>
              <a:defRPr/>
            </a:pPr>
            <a:r>
              <a:rPr lang="en-US" sz="2400" b="1" dirty="0"/>
              <a:t>some atoms may have "hooks" and attach themselves readily to atoms that have "handles"; others are "smooth" and resist formation into larger units</a:t>
            </a:r>
          </a:p>
          <a:p>
            <a:pPr eaLnBrk="1" hangingPunct="1">
              <a:lnSpc>
                <a:spcPct val="90000"/>
              </a:lnSpc>
              <a:defRPr/>
            </a:pPr>
            <a:r>
              <a:rPr lang="en-US" sz="2400" b="1" dirty="0"/>
              <a:t>The shapes fall into certain and often complementary categories, and as the atoms collide they tend to form the same basic structure again and again (</a:t>
            </a:r>
            <a:r>
              <a:rPr lang="en-US" sz="2400" b="1" dirty="0" err="1"/>
              <a:t>e.g</a:t>
            </a:r>
            <a:r>
              <a:rPr lang="en-US" sz="2400" b="1" dirty="0"/>
              <a:t>, "people", "trees", etc) </a:t>
            </a:r>
          </a:p>
          <a:p>
            <a:pPr eaLnBrk="1" hangingPunct="1">
              <a:lnSpc>
                <a:spcPct val="90000"/>
              </a:lnSpc>
              <a:defRPr/>
            </a:pPr>
            <a:r>
              <a:rPr lang="en-US" sz="2400" b="1" dirty="0"/>
              <a:t>This makes the Cosmos a statistical outcome! </a:t>
            </a:r>
            <a:r>
              <a:rPr lang="en-US" sz="2400" b="1" dirty="0">
                <a:sym typeface="Wingdings" pitchFamily="2" charset="2"/>
              </a:rPr>
              <a:t> This means that specific determinism does not exist</a:t>
            </a:r>
            <a:endParaRPr lang="en-US" sz="2400" b="1" dirty="0"/>
          </a:p>
          <a:p>
            <a:pPr eaLnBrk="1" hangingPunct="1">
              <a:lnSpc>
                <a:spcPct val="90000"/>
              </a:lnSpc>
              <a:defRPr/>
            </a:pPr>
            <a:endParaRPr lang="en-US" sz="2400" b="1" dirty="0"/>
          </a:p>
          <a:p>
            <a:pPr eaLnBrk="1" hangingPunct="1">
              <a:lnSpc>
                <a:spcPct val="90000"/>
              </a:lnSpc>
              <a:defRPr/>
            </a:pPr>
            <a:endParaRPr lang="en-US" sz="2400"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10626"/>
                                        </p:tgtEl>
                                        <p:attrNameLst>
                                          <p:attrName>style.visibility</p:attrName>
                                        </p:attrNameLst>
                                      </p:cBhvr>
                                      <p:to>
                                        <p:strVal val="visible"/>
                                      </p:to>
                                    </p:set>
                                    <p:anim calcmode="lin" valueType="num">
                                      <p:cBhvr>
                                        <p:cTn id="7" dur="1000" fill="hold"/>
                                        <p:tgtEl>
                                          <p:spTgt spid="410626"/>
                                        </p:tgtEl>
                                        <p:attrNameLst>
                                          <p:attrName>ppt_w</p:attrName>
                                        </p:attrNameLst>
                                      </p:cBhvr>
                                      <p:tavLst>
                                        <p:tav tm="0">
                                          <p:val>
                                            <p:strVal val="#ppt_w+.3"/>
                                          </p:val>
                                        </p:tav>
                                        <p:tav tm="100000">
                                          <p:val>
                                            <p:strVal val="#ppt_w"/>
                                          </p:val>
                                        </p:tav>
                                      </p:tavLst>
                                    </p:anim>
                                    <p:anim calcmode="lin" valueType="num">
                                      <p:cBhvr>
                                        <p:cTn id="8" dur="1000" fill="hold"/>
                                        <p:tgtEl>
                                          <p:spTgt spid="410626"/>
                                        </p:tgtEl>
                                        <p:attrNameLst>
                                          <p:attrName>ppt_h</p:attrName>
                                        </p:attrNameLst>
                                      </p:cBhvr>
                                      <p:tavLst>
                                        <p:tav tm="0">
                                          <p:val>
                                            <p:strVal val="#ppt_h"/>
                                          </p:val>
                                        </p:tav>
                                        <p:tav tm="100000">
                                          <p:val>
                                            <p:strVal val="#ppt_h"/>
                                          </p:val>
                                        </p:tav>
                                      </p:tavLst>
                                    </p:anim>
                                    <p:animEffect transition="in" filter="fade">
                                      <p:cBhvr>
                                        <p:cTn id="9" dur="1000"/>
                                        <p:tgtEl>
                                          <p:spTgt spid="4106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10627">
                                            <p:txEl>
                                              <p:pRg st="0" end="0"/>
                                            </p:txEl>
                                          </p:spTgt>
                                        </p:tgtEl>
                                        <p:attrNameLst>
                                          <p:attrName>style.visibility</p:attrName>
                                        </p:attrNameLst>
                                      </p:cBhvr>
                                      <p:to>
                                        <p:strVal val="visible"/>
                                      </p:to>
                                    </p:set>
                                    <p:anim calcmode="lin" valueType="num">
                                      <p:cBhvr>
                                        <p:cTn id="14" dur="1000" fill="hold"/>
                                        <p:tgtEl>
                                          <p:spTgt spid="41062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1062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1062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10627">
                                            <p:txEl>
                                              <p:pRg st="1" end="1"/>
                                            </p:txEl>
                                          </p:spTgt>
                                        </p:tgtEl>
                                        <p:attrNameLst>
                                          <p:attrName>style.visibility</p:attrName>
                                        </p:attrNameLst>
                                      </p:cBhvr>
                                      <p:to>
                                        <p:strVal val="visible"/>
                                      </p:to>
                                    </p:set>
                                    <p:anim calcmode="lin" valueType="num">
                                      <p:cBhvr>
                                        <p:cTn id="21" dur="1000" fill="hold"/>
                                        <p:tgtEl>
                                          <p:spTgt spid="410627">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41062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1062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410627">
                                            <p:txEl>
                                              <p:pRg st="2" end="2"/>
                                            </p:txEl>
                                          </p:spTgt>
                                        </p:tgtEl>
                                        <p:attrNameLst>
                                          <p:attrName>style.visibility</p:attrName>
                                        </p:attrNameLst>
                                      </p:cBhvr>
                                      <p:to>
                                        <p:strVal val="visible"/>
                                      </p:to>
                                    </p:set>
                                    <p:anim calcmode="lin" valueType="num">
                                      <p:cBhvr>
                                        <p:cTn id="28" dur="1000" fill="hold"/>
                                        <p:tgtEl>
                                          <p:spTgt spid="410627">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410627">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410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6" grpId="0"/>
      <p:bldP spid="41062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5746" name="Rectangle 2">
            <a:extLst>
              <a:ext uri="{FF2B5EF4-FFF2-40B4-BE49-F238E27FC236}">
                <a16:creationId xmlns:a16="http://schemas.microsoft.com/office/drawing/2014/main" id="{727E1B89-2925-4260-AFBA-1041B2EBFC88}"/>
              </a:ext>
            </a:extLst>
          </p:cNvPr>
          <p:cNvSpPr>
            <a:spLocks noGrp="1" noChangeArrowheads="1"/>
          </p:cNvSpPr>
          <p:nvPr>
            <p:ph type="title"/>
          </p:nvPr>
        </p:nvSpPr>
        <p:spPr/>
        <p:txBody>
          <a:bodyPr/>
          <a:lstStyle/>
          <a:p>
            <a:pPr eaLnBrk="1" hangingPunct="1">
              <a:defRPr/>
            </a:pPr>
            <a:r>
              <a:rPr lang="en-US"/>
              <a:t>More Dynamics</a:t>
            </a:r>
          </a:p>
        </p:txBody>
      </p:sp>
      <p:sp>
        <p:nvSpPr>
          <p:cNvPr id="415747" name="Rectangle 3">
            <a:extLst>
              <a:ext uri="{FF2B5EF4-FFF2-40B4-BE49-F238E27FC236}">
                <a16:creationId xmlns:a16="http://schemas.microsoft.com/office/drawing/2014/main" id="{8B63E850-FA96-4AA8-BAE5-B5E7CD2C3CE8}"/>
              </a:ext>
            </a:extLst>
          </p:cNvPr>
          <p:cNvSpPr>
            <a:spLocks noGrp="1" noChangeArrowheads="1"/>
          </p:cNvSpPr>
          <p:nvPr>
            <p:ph idx="1"/>
          </p:nvPr>
        </p:nvSpPr>
        <p:spPr/>
        <p:txBody>
          <a:bodyPr/>
          <a:lstStyle/>
          <a:p>
            <a:pPr eaLnBrk="1" hangingPunct="1">
              <a:defRPr/>
            </a:pPr>
            <a:r>
              <a:rPr lang="en-US" b="1" dirty="0"/>
              <a:t>All such qualities as heat, color, taste and so on are derived from, and reducible to, differences in the primary properties of atoms such as shape and position. </a:t>
            </a:r>
          </a:p>
          <a:p>
            <a:pPr eaLnBrk="1" hangingPunct="1">
              <a:defRPr/>
            </a:pPr>
            <a:r>
              <a:rPr lang="en-US" b="1" dirty="0"/>
              <a:t>The atoms fall in one direction in straight lines and equally fast.</a:t>
            </a:r>
          </a:p>
          <a:p>
            <a:pPr eaLnBrk="1" hangingPunct="1">
              <a:defRPr/>
            </a:pPr>
            <a:endParaRPr lang="en-US" b="1" dirty="0"/>
          </a:p>
          <a:p>
            <a:pPr eaLnBrk="1" hangingPunct="1">
              <a:defRPr/>
            </a:pPr>
            <a:endParaRPr lang="en-US"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15746"/>
                                        </p:tgtEl>
                                        <p:attrNameLst>
                                          <p:attrName>style.visibility</p:attrName>
                                        </p:attrNameLst>
                                      </p:cBhvr>
                                      <p:to>
                                        <p:strVal val="visible"/>
                                      </p:to>
                                    </p:set>
                                    <p:anim calcmode="lin" valueType="num">
                                      <p:cBhvr>
                                        <p:cTn id="7" dur="1000" fill="hold"/>
                                        <p:tgtEl>
                                          <p:spTgt spid="415746"/>
                                        </p:tgtEl>
                                        <p:attrNameLst>
                                          <p:attrName>ppt_w</p:attrName>
                                        </p:attrNameLst>
                                      </p:cBhvr>
                                      <p:tavLst>
                                        <p:tav tm="0">
                                          <p:val>
                                            <p:strVal val="#ppt_w+.3"/>
                                          </p:val>
                                        </p:tav>
                                        <p:tav tm="100000">
                                          <p:val>
                                            <p:strVal val="#ppt_w"/>
                                          </p:val>
                                        </p:tav>
                                      </p:tavLst>
                                    </p:anim>
                                    <p:anim calcmode="lin" valueType="num">
                                      <p:cBhvr>
                                        <p:cTn id="8" dur="1000" fill="hold"/>
                                        <p:tgtEl>
                                          <p:spTgt spid="415746"/>
                                        </p:tgtEl>
                                        <p:attrNameLst>
                                          <p:attrName>ppt_h</p:attrName>
                                        </p:attrNameLst>
                                      </p:cBhvr>
                                      <p:tavLst>
                                        <p:tav tm="0">
                                          <p:val>
                                            <p:strVal val="#ppt_h"/>
                                          </p:val>
                                        </p:tav>
                                        <p:tav tm="100000">
                                          <p:val>
                                            <p:strVal val="#ppt_h"/>
                                          </p:val>
                                        </p:tav>
                                      </p:tavLst>
                                    </p:anim>
                                    <p:animEffect transition="in" filter="fade">
                                      <p:cBhvr>
                                        <p:cTn id="9" dur="1000"/>
                                        <p:tgtEl>
                                          <p:spTgt spid="4157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15747">
                                            <p:txEl>
                                              <p:pRg st="0" end="0"/>
                                            </p:txEl>
                                          </p:spTgt>
                                        </p:tgtEl>
                                        <p:attrNameLst>
                                          <p:attrName>style.visibility</p:attrName>
                                        </p:attrNameLst>
                                      </p:cBhvr>
                                      <p:to>
                                        <p:strVal val="visible"/>
                                      </p:to>
                                    </p:set>
                                    <p:anim calcmode="lin" valueType="num">
                                      <p:cBhvr>
                                        <p:cTn id="14" dur="1000" fill="hold"/>
                                        <p:tgtEl>
                                          <p:spTgt spid="41574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1574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1574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15747">
                                            <p:txEl>
                                              <p:pRg st="1" end="1"/>
                                            </p:txEl>
                                          </p:spTgt>
                                        </p:tgtEl>
                                        <p:attrNameLst>
                                          <p:attrName>style.visibility</p:attrName>
                                        </p:attrNameLst>
                                      </p:cBhvr>
                                      <p:to>
                                        <p:strVal val="visible"/>
                                      </p:to>
                                    </p:set>
                                    <p:anim calcmode="lin" valueType="num">
                                      <p:cBhvr>
                                        <p:cTn id="21" dur="1000" fill="hold"/>
                                        <p:tgtEl>
                                          <p:spTgt spid="415747">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41574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15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6" grpId="0"/>
      <p:bldP spid="41574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05A2D3AF-E94A-4CCE-AF73-050AD115E79E}"/>
              </a:ext>
            </a:extLst>
          </p:cNvPr>
          <p:cNvSpPr>
            <a:spLocks noGrp="1" noChangeArrowheads="1"/>
          </p:cNvSpPr>
          <p:nvPr>
            <p:ph type="title"/>
          </p:nvPr>
        </p:nvSpPr>
        <p:spPr/>
        <p:txBody>
          <a:bodyPr/>
          <a:lstStyle/>
          <a:p>
            <a:pPr eaLnBrk="1" hangingPunct="1">
              <a:defRPr/>
            </a:pPr>
            <a:r>
              <a:rPr lang="en-US"/>
              <a:t>Problems with these dynamics</a:t>
            </a:r>
          </a:p>
        </p:txBody>
      </p:sp>
      <p:sp>
        <p:nvSpPr>
          <p:cNvPr id="416771" name="Rectangle 3">
            <a:extLst>
              <a:ext uri="{FF2B5EF4-FFF2-40B4-BE49-F238E27FC236}">
                <a16:creationId xmlns:a16="http://schemas.microsoft.com/office/drawing/2014/main" id="{7FC622E4-9E9C-45FE-902E-DF4D65E13459}"/>
              </a:ext>
            </a:extLst>
          </p:cNvPr>
          <p:cNvSpPr>
            <a:spLocks noGrp="1" noChangeArrowheads="1"/>
          </p:cNvSpPr>
          <p:nvPr>
            <p:ph idx="1"/>
          </p:nvPr>
        </p:nvSpPr>
        <p:spPr>
          <a:xfrm>
            <a:off x="593724" y="2057400"/>
            <a:ext cx="8016875" cy="4206875"/>
          </a:xfrm>
        </p:spPr>
        <p:txBody>
          <a:bodyPr/>
          <a:lstStyle/>
          <a:p>
            <a:pPr eaLnBrk="1" hangingPunct="1">
              <a:lnSpc>
                <a:spcPct val="90000"/>
              </a:lnSpc>
              <a:defRPr/>
            </a:pPr>
            <a:r>
              <a:rPr lang="en-US" dirty="0"/>
              <a:t>If the atoms all fall in one direction, how can they possibly interact/collide?</a:t>
            </a:r>
          </a:p>
          <a:p>
            <a:pPr eaLnBrk="1" hangingPunct="1">
              <a:lnSpc>
                <a:spcPct val="90000"/>
              </a:lnSpc>
              <a:defRPr/>
            </a:pPr>
            <a:r>
              <a:rPr lang="en-US" dirty="0"/>
              <a:t>Epicurus:  there must be a built-in “swerve” that occurs at random intervals (note this invokes an ad hoc device, just like the introduction of epicycles)</a:t>
            </a:r>
          </a:p>
          <a:p>
            <a:pPr eaLnBrk="1" hangingPunct="1">
              <a:lnSpc>
                <a:spcPct val="90000"/>
              </a:lnSpc>
              <a:defRPr/>
            </a:pPr>
            <a:r>
              <a:rPr lang="en-US" sz="3200" dirty="0"/>
              <a:t>Implication: </a:t>
            </a:r>
            <a:r>
              <a:rPr lang="en-US" sz="3200" b="1" i="1" dirty="0"/>
              <a:t>the visible world is a consequence of random collisions and fortuitous combination of atoms. </a:t>
            </a:r>
            <a:endParaRPr lang="en-US" sz="3200" b="1" dirty="0"/>
          </a:p>
          <a:p>
            <a:pPr eaLnBrk="1" hangingPunct="1">
              <a:lnSpc>
                <a:spcPct val="90000"/>
              </a:lnSpc>
              <a:defRPr/>
            </a:pPr>
            <a:r>
              <a:rPr lang="en-US" b="1" dirty="0">
                <a:solidFill>
                  <a:srgbClr val="FFFF00"/>
                </a:solidFill>
              </a:rPr>
              <a:t>This idea conflicts with Aristotle's logic and ordered universe and therefore is generally not accepted by Greek Culture yet they record the idea </a:t>
            </a:r>
            <a:r>
              <a:rPr lang="en-US" b="1" dirty="0">
                <a:solidFill>
                  <a:srgbClr val="FFFF00"/>
                </a:solidFill>
                <a:sym typeface="Wingdings" panose="05000000000000000000" pitchFamily="2" charset="2"/>
              </a:rPr>
              <a:t> Tolerance</a:t>
            </a:r>
            <a:endParaRPr lang="en-US" b="1" dirty="0">
              <a:solidFill>
                <a:srgbClr val="FFFF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6770"/>
                                        </p:tgtEl>
                                        <p:attrNameLst>
                                          <p:attrName>style.visibility</p:attrName>
                                        </p:attrNameLst>
                                      </p:cBhvr>
                                      <p:to>
                                        <p:strVal val="visible"/>
                                      </p:to>
                                    </p:set>
                                    <p:animEffect transition="in" filter="fade">
                                      <p:cBhvr>
                                        <p:cTn id="7" dur="1000"/>
                                        <p:tgtEl>
                                          <p:spTgt spid="416770"/>
                                        </p:tgtEl>
                                      </p:cBhvr>
                                    </p:animEffect>
                                    <p:anim calcmode="lin" valueType="num">
                                      <p:cBhvr>
                                        <p:cTn id="8" dur="1000" fill="hold"/>
                                        <p:tgtEl>
                                          <p:spTgt spid="416770"/>
                                        </p:tgtEl>
                                        <p:attrNameLst>
                                          <p:attrName>ppt_x</p:attrName>
                                        </p:attrNameLst>
                                      </p:cBhvr>
                                      <p:tavLst>
                                        <p:tav tm="0">
                                          <p:val>
                                            <p:strVal val="#ppt_x"/>
                                          </p:val>
                                        </p:tav>
                                        <p:tav tm="100000">
                                          <p:val>
                                            <p:strVal val="#ppt_x"/>
                                          </p:val>
                                        </p:tav>
                                      </p:tavLst>
                                    </p:anim>
                                    <p:anim calcmode="lin" valueType="num">
                                      <p:cBhvr>
                                        <p:cTn id="9" dur="898" decel="100000" fill="hold"/>
                                        <p:tgtEl>
                                          <p:spTgt spid="4167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677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16771">
                                            <p:txEl>
                                              <p:pRg st="0" end="0"/>
                                            </p:txEl>
                                          </p:spTgt>
                                        </p:tgtEl>
                                        <p:attrNameLst>
                                          <p:attrName>style.visibility</p:attrName>
                                        </p:attrNameLst>
                                      </p:cBhvr>
                                      <p:to>
                                        <p:strVal val="visible"/>
                                      </p:to>
                                    </p:set>
                                    <p:animEffect transition="in" filter="fade">
                                      <p:cBhvr>
                                        <p:cTn id="15" dur="1000"/>
                                        <p:tgtEl>
                                          <p:spTgt spid="416771">
                                            <p:txEl>
                                              <p:pRg st="0" end="0"/>
                                            </p:txEl>
                                          </p:spTgt>
                                        </p:tgtEl>
                                      </p:cBhvr>
                                    </p:animEffect>
                                    <p:anim calcmode="lin" valueType="num">
                                      <p:cBhvr>
                                        <p:cTn id="16" dur="1000" fill="hold"/>
                                        <p:tgtEl>
                                          <p:spTgt spid="41677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1677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167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16771">
                                            <p:txEl>
                                              <p:pRg st="1" end="1"/>
                                            </p:txEl>
                                          </p:spTgt>
                                        </p:tgtEl>
                                        <p:attrNameLst>
                                          <p:attrName>style.visibility</p:attrName>
                                        </p:attrNameLst>
                                      </p:cBhvr>
                                      <p:to>
                                        <p:strVal val="visible"/>
                                      </p:to>
                                    </p:set>
                                    <p:animEffect transition="in" filter="fade">
                                      <p:cBhvr>
                                        <p:cTn id="23" dur="1000"/>
                                        <p:tgtEl>
                                          <p:spTgt spid="416771">
                                            <p:txEl>
                                              <p:pRg st="1" end="1"/>
                                            </p:txEl>
                                          </p:spTgt>
                                        </p:tgtEl>
                                      </p:cBhvr>
                                    </p:animEffect>
                                    <p:anim calcmode="lin" valueType="num">
                                      <p:cBhvr>
                                        <p:cTn id="24" dur="1000" fill="hold"/>
                                        <p:tgtEl>
                                          <p:spTgt spid="41677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1677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1677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16771">
                                            <p:txEl>
                                              <p:pRg st="2" end="2"/>
                                            </p:txEl>
                                          </p:spTgt>
                                        </p:tgtEl>
                                        <p:attrNameLst>
                                          <p:attrName>style.visibility</p:attrName>
                                        </p:attrNameLst>
                                      </p:cBhvr>
                                      <p:to>
                                        <p:strVal val="visible"/>
                                      </p:to>
                                    </p:set>
                                    <p:animEffect transition="in" filter="fade">
                                      <p:cBhvr>
                                        <p:cTn id="31" dur="1000"/>
                                        <p:tgtEl>
                                          <p:spTgt spid="416771">
                                            <p:txEl>
                                              <p:pRg st="2" end="2"/>
                                            </p:txEl>
                                          </p:spTgt>
                                        </p:tgtEl>
                                      </p:cBhvr>
                                    </p:animEffect>
                                    <p:anim calcmode="lin" valueType="num">
                                      <p:cBhvr>
                                        <p:cTn id="32" dur="1000" fill="hold"/>
                                        <p:tgtEl>
                                          <p:spTgt spid="416771">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1677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1677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16771">
                                            <p:txEl>
                                              <p:pRg st="3" end="3"/>
                                            </p:txEl>
                                          </p:spTgt>
                                        </p:tgtEl>
                                        <p:attrNameLst>
                                          <p:attrName>style.visibility</p:attrName>
                                        </p:attrNameLst>
                                      </p:cBhvr>
                                      <p:to>
                                        <p:strVal val="visible"/>
                                      </p:to>
                                    </p:set>
                                    <p:animEffect transition="in" filter="fade">
                                      <p:cBhvr>
                                        <p:cTn id="39" dur="1000"/>
                                        <p:tgtEl>
                                          <p:spTgt spid="416771">
                                            <p:txEl>
                                              <p:pRg st="3" end="3"/>
                                            </p:txEl>
                                          </p:spTgt>
                                        </p:tgtEl>
                                      </p:cBhvr>
                                    </p:animEffect>
                                    <p:anim calcmode="lin" valueType="num">
                                      <p:cBhvr>
                                        <p:cTn id="40" dur="1000" fill="hold"/>
                                        <p:tgtEl>
                                          <p:spTgt spid="416771">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16771">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1677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0" grpId="0"/>
      <p:bldP spid="4167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5DD58-FB64-4013-98AB-75610CA22B21}"/>
              </a:ext>
            </a:extLst>
          </p:cNvPr>
          <p:cNvSpPr>
            <a:spLocks noGrp="1"/>
          </p:cNvSpPr>
          <p:nvPr>
            <p:ph type="title"/>
          </p:nvPr>
        </p:nvSpPr>
        <p:spPr>
          <a:xfrm>
            <a:off x="1143000" y="304800"/>
            <a:ext cx="6378575" cy="1293813"/>
          </a:xfrm>
        </p:spPr>
        <p:txBody>
          <a:bodyPr/>
          <a:lstStyle/>
          <a:p>
            <a:pPr eaLnBrk="1" fontAlgn="auto" hangingPunct="1">
              <a:spcAft>
                <a:spcPts val="0"/>
              </a:spcAft>
              <a:defRPr/>
            </a:pPr>
            <a:r>
              <a:rPr lang="en-US" dirty="0"/>
              <a:t>Atomism can lead to cultural paradoxes</a:t>
            </a:r>
          </a:p>
        </p:txBody>
      </p:sp>
      <p:sp>
        <p:nvSpPr>
          <p:cNvPr id="3" name="Content Placeholder 2">
            <a:extLst>
              <a:ext uri="{FF2B5EF4-FFF2-40B4-BE49-F238E27FC236}">
                <a16:creationId xmlns:a16="http://schemas.microsoft.com/office/drawing/2014/main" id="{58A71E9E-58D7-4C62-91A3-CB721F7FCE5B}"/>
              </a:ext>
            </a:extLst>
          </p:cNvPr>
          <p:cNvSpPr>
            <a:spLocks noGrp="1"/>
          </p:cNvSpPr>
          <p:nvPr>
            <p:ph idx="1"/>
          </p:nvPr>
        </p:nvSpPr>
        <p:spPr>
          <a:xfrm>
            <a:off x="0" y="1598613"/>
            <a:ext cx="9067800" cy="4497387"/>
          </a:xfrm>
        </p:spPr>
        <p:txBody>
          <a:bodyPr rtlCol="0">
            <a:normAutofit fontScale="92500" lnSpcReduction="10000"/>
          </a:bodyPr>
          <a:lstStyle/>
          <a:p>
            <a:pPr eaLnBrk="1" fontAlgn="auto" hangingPunct="1">
              <a:spcAft>
                <a:spcPts val="0"/>
              </a:spcAft>
              <a:defRPr/>
            </a:pPr>
            <a:r>
              <a:rPr lang="en-US" sz="2800" dirty="0"/>
              <a:t>Logic and order:  nothing occurs at random so there are no chance occurrences and everything happens by necessity. Is there any purpose or intention in the universe if everything that happens is random?</a:t>
            </a:r>
          </a:p>
          <a:p>
            <a:pPr eaLnBrk="1" fontAlgn="auto" hangingPunct="1">
              <a:spcAft>
                <a:spcPts val="0"/>
              </a:spcAft>
              <a:defRPr/>
            </a:pPr>
            <a:r>
              <a:rPr lang="en-US" sz="2800" dirty="0"/>
              <a:t>Democritus says:  we are “cut off from the real” meaning we are unable to have certain kinds of knowledge. Hence we rely on perception of things and what others think is “true”;  Perception then becomes the primary mechanism for determining the “cultural truth” but the atomists argue that we can not know all things ….</a:t>
            </a:r>
          </a:p>
          <a:p>
            <a:pPr eaLnBrk="1" fontAlgn="auto" hangingPunct="1">
              <a:spcAft>
                <a:spcPts val="0"/>
              </a:spcAft>
              <a:defRPr/>
            </a:pPr>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
  <TotalTime>59</TotalTime>
  <Words>455</Words>
  <Application>Microsoft Office PowerPoint</Application>
  <PresentationFormat>On-screen Show (4:3)</PresentationFormat>
  <Paragraphs>22</Paragraphs>
  <Slides>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vt:i4>
      </vt:variant>
    </vt:vector>
  </HeadingPairs>
  <TitlesOfParts>
    <vt:vector size="17" baseType="lpstr">
      <vt:lpstr>Arial</vt:lpstr>
      <vt:lpstr>Verdana</vt:lpstr>
      <vt:lpstr>Wingdings</vt:lpstr>
      <vt:lpstr>Calibri</vt:lpstr>
      <vt:lpstr>Tw Cen MT Condensed</vt:lpstr>
      <vt:lpstr>Tw Cen MT</vt:lpstr>
      <vt:lpstr>Wingdings 3</vt:lpstr>
      <vt:lpstr>Trebuchet MS</vt:lpstr>
      <vt:lpstr>Century Gothic</vt:lpstr>
      <vt:lpstr>Vapor Trail</vt:lpstr>
      <vt:lpstr>Mesh</vt:lpstr>
      <vt:lpstr>The Atomist World</vt:lpstr>
      <vt:lpstr>Basic Concepts</vt:lpstr>
      <vt:lpstr>Atom Dynamics</vt:lpstr>
      <vt:lpstr>More Dynamics</vt:lpstr>
      <vt:lpstr>Problems with these dynamics</vt:lpstr>
      <vt:lpstr>Atomism can lead to cultural paradoxes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Atomist World</dc:title>
  <dc:creator>Preferred Customer</dc:creator>
  <cp:lastModifiedBy>Greg</cp:lastModifiedBy>
  <cp:revision>12</cp:revision>
  <cp:lastPrinted>1601-01-01T00:00:00Z</cp:lastPrinted>
  <dcterms:created xsi:type="dcterms:W3CDTF">2010-04-13T19:05:29Z</dcterms:created>
  <dcterms:modified xsi:type="dcterms:W3CDTF">2020-01-08T21:00:26Z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