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1" r:id="rId2"/>
    <p:sldMasterId id="2147483816" r:id="rId3"/>
    <p:sldMasterId id="2147483840" r:id="rId4"/>
    <p:sldMasterId id="2147484137" r:id="rId5"/>
    <p:sldMasterId id="2147484154" r:id="rId6"/>
    <p:sldMasterId id="2147484166" r:id="rId7"/>
    <p:sldMasterId id="2147484178" r:id="rId8"/>
  </p:sldMasterIdLst>
  <p:sldIdLst>
    <p:sldId id="256" r:id="rId9"/>
    <p:sldId id="257" r:id="rId10"/>
    <p:sldId id="264" r:id="rId11"/>
    <p:sldId id="258" r:id="rId12"/>
    <p:sldId id="259" r:id="rId13"/>
    <p:sldId id="260" r:id="rId14"/>
    <p:sldId id="261" r:id="rId15"/>
    <p:sldId id="276" r:id="rId16"/>
    <p:sldId id="269" r:id="rId17"/>
    <p:sldId id="266" r:id="rId18"/>
    <p:sldId id="263" r:id="rId19"/>
    <p:sldId id="268" r:id="rId20"/>
    <p:sldId id="270" r:id="rId21"/>
    <p:sldId id="271"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94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868ACF3-F2D2-4769-9975-B36353877DB3}"/>
              </a:ext>
            </a:extLst>
          </p:cNvPr>
          <p:cNvGrpSpPr>
            <a:grpSpLocks/>
          </p:cNvGrpSpPr>
          <p:nvPr/>
        </p:nvGrpSpPr>
        <p:grpSpPr bwMode="auto">
          <a:xfrm>
            <a:off x="0" y="927100"/>
            <a:ext cx="8991600" cy="4495800"/>
            <a:chOff x="0" y="584"/>
            <a:chExt cx="5664" cy="2832"/>
          </a:xfrm>
        </p:grpSpPr>
        <p:sp>
          <p:nvSpPr>
            <p:cNvPr id="5" name="AutoShape 3">
              <a:extLst>
                <a:ext uri="{FF2B5EF4-FFF2-40B4-BE49-F238E27FC236}">
                  <a16:creationId xmlns:a16="http://schemas.microsoft.com/office/drawing/2014/main" id="{567ED396-ACF9-46FA-A55A-654DC93E9F13}"/>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6" name="Rectangle 4">
              <a:extLst>
                <a:ext uri="{FF2B5EF4-FFF2-40B4-BE49-F238E27FC236}">
                  <a16:creationId xmlns:a16="http://schemas.microsoft.com/office/drawing/2014/main" id="{E25CD087-5E8C-4D52-AB94-397D70C06987}"/>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7" name="AutoShape 5">
              <a:extLst>
                <a:ext uri="{FF2B5EF4-FFF2-40B4-BE49-F238E27FC236}">
                  <a16:creationId xmlns:a16="http://schemas.microsoft.com/office/drawing/2014/main" id="{C27DF366-FBA4-46D5-9D10-E1AEBB2BFC6B}"/>
                </a:ext>
              </a:extLst>
            </p:cNvPr>
            <p:cNvSpPr>
              <a:spLocks noChangeArrowheads="1"/>
            </p:cNvSpPr>
            <p:nvPr userDrawn="1"/>
          </p:nvSpPr>
          <p:spPr bwMode="blackWhite">
            <a:xfrm>
              <a:off x="0" y="872"/>
              <a:ext cx="5664" cy="1152"/>
            </a:xfrm>
            <a:custGeom>
              <a:avLst/>
              <a:gdLst>
                <a:gd name="T0" fmla="*/ 0 w 4917"/>
                <a:gd name="T1" fmla="*/ 0 h 1000"/>
                <a:gd name="T2" fmla="*/ 38231 w 4917"/>
                <a:gd name="T3" fmla="*/ 0 h 1000"/>
                <a:gd name="T4" fmla="*/ 42569 w 4917"/>
                <a:gd name="T5" fmla="*/ 881 h 1000"/>
                <a:gd name="T6" fmla="*/ 38240 w 4917"/>
                <a:gd name="T7" fmla="*/ 1761 h 1000"/>
                <a:gd name="T8" fmla="*/ 0 w 4917"/>
                <a:gd name="T9" fmla="*/ 1761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Line 6">
              <a:extLst>
                <a:ext uri="{FF2B5EF4-FFF2-40B4-BE49-F238E27FC236}">
                  <a16:creationId xmlns:a16="http://schemas.microsoft.com/office/drawing/2014/main" id="{FAA4A27E-F149-4FD7-935A-E06CB5A382CA}"/>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27" name="Rectangle 7"/>
          <p:cNvSpPr>
            <a:spLocks noGrp="1" noChangeArrowheads="1"/>
          </p:cNvSpPr>
          <p:nvPr>
            <p:ph type="ctrTitle"/>
          </p:nvPr>
        </p:nvSpPr>
        <p:spPr>
          <a:xfrm>
            <a:off x="228600" y="1427163"/>
            <a:ext cx="8077200" cy="1609725"/>
          </a:xfrm>
        </p:spPr>
        <p:txBody>
          <a:bodyPr/>
          <a:lstStyle>
            <a:lvl1pPr>
              <a:defRPr sz="4600"/>
            </a:lvl1pPr>
          </a:lstStyle>
          <a:p>
            <a:pPr lvl="0"/>
            <a:r>
              <a:rPr lang="en-US" altLang="en-US" noProof="0"/>
              <a:t>Click to edit Master title style</a:t>
            </a:r>
          </a:p>
        </p:txBody>
      </p:sp>
      <p:sp>
        <p:nvSpPr>
          <p:cNvPr id="3072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altLang="en-US" noProof="0"/>
              <a:t>Click to edit Master subtitle style</a:t>
            </a:r>
          </a:p>
        </p:txBody>
      </p:sp>
      <p:sp>
        <p:nvSpPr>
          <p:cNvPr id="9" name="Rectangle 9">
            <a:extLst>
              <a:ext uri="{FF2B5EF4-FFF2-40B4-BE49-F238E27FC236}">
                <a16:creationId xmlns:a16="http://schemas.microsoft.com/office/drawing/2014/main" id="{16A16A0F-9EBC-42CF-8A4B-CC6C62331453}"/>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ltLang="en-US"/>
          </a:p>
        </p:txBody>
      </p:sp>
      <p:sp>
        <p:nvSpPr>
          <p:cNvPr id="10" name="Rectangle 10">
            <a:extLst>
              <a:ext uri="{FF2B5EF4-FFF2-40B4-BE49-F238E27FC236}">
                <a16:creationId xmlns:a16="http://schemas.microsoft.com/office/drawing/2014/main" id="{0056440B-35D8-4206-A37D-689D8408FDCF}"/>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ltLang="en-US"/>
          </a:p>
        </p:txBody>
      </p:sp>
      <p:sp>
        <p:nvSpPr>
          <p:cNvPr id="11" name="Rectangle 11">
            <a:extLst>
              <a:ext uri="{FF2B5EF4-FFF2-40B4-BE49-F238E27FC236}">
                <a16:creationId xmlns:a16="http://schemas.microsoft.com/office/drawing/2014/main" id="{C732184F-7008-418A-B40D-0250328BCE44}"/>
              </a:ext>
            </a:extLst>
          </p:cNvPr>
          <p:cNvSpPr>
            <a:spLocks noGrp="1" noChangeArrowheads="1"/>
          </p:cNvSpPr>
          <p:nvPr>
            <p:ph type="sldNum" sz="quarter" idx="12"/>
          </p:nvPr>
        </p:nvSpPr>
        <p:spPr>
          <a:xfrm>
            <a:off x="6553200" y="6248400"/>
            <a:ext cx="2133600" cy="471488"/>
          </a:xfrm>
        </p:spPr>
        <p:txBody>
          <a:bodyPr/>
          <a:lstStyle>
            <a:lvl1pPr>
              <a:defRPr/>
            </a:lvl1pPr>
          </a:lstStyle>
          <a:p>
            <a:fld id="{B7499464-76D9-4582-A7B6-661025C8C3E4}" type="slidenum">
              <a:rPr lang="en-US" altLang="en-US"/>
              <a:pPr/>
              <a:t>‹#›</a:t>
            </a:fld>
            <a:endParaRPr lang="en-US" altLang="en-US"/>
          </a:p>
        </p:txBody>
      </p:sp>
    </p:spTree>
    <p:extLst>
      <p:ext uri="{BB962C8B-B14F-4D97-AF65-F5344CB8AC3E}">
        <p14:creationId xmlns:p14="http://schemas.microsoft.com/office/powerpoint/2010/main" val="377640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0BD9C173-907A-462D-8755-FEECADD5CA3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89111DC6-CE21-41FE-AFF6-FB3509B0D2A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4642E82F-AB87-4823-BD96-2F43E54BC9E0}"/>
              </a:ext>
            </a:extLst>
          </p:cNvPr>
          <p:cNvSpPr>
            <a:spLocks noGrp="1" noChangeArrowheads="1"/>
          </p:cNvSpPr>
          <p:nvPr>
            <p:ph type="sldNum" sz="quarter" idx="12"/>
          </p:nvPr>
        </p:nvSpPr>
        <p:spPr>
          <a:ln/>
        </p:spPr>
        <p:txBody>
          <a:bodyPr/>
          <a:lstStyle>
            <a:lvl1pPr>
              <a:defRPr/>
            </a:lvl1pPr>
          </a:lstStyle>
          <a:p>
            <a:fld id="{1B2DAB93-E077-4680-9C96-F141277C2A78}" type="slidenum">
              <a:rPr lang="en-US" altLang="en-US"/>
              <a:pPr/>
              <a:t>‹#›</a:t>
            </a:fld>
            <a:endParaRPr lang="en-US" altLang="en-US"/>
          </a:p>
        </p:txBody>
      </p:sp>
    </p:spTree>
    <p:extLst>
      <p:ext uri="{BB962C8B-B14F-4D97-AF65-F5344CB8AC3E}">
        <p14:creationId xmlns:p14="http://schemas.microsoft.com/office/powerpoint/2010/main" val="1292122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54D6D75C-93D2-4900-9008-F5B05FEAD2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AFABCD50-4AFF-41D3-8D21-4EBCDA2074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54A9C94D-6784-4AF7-8CB8-D83FAC46C8AE}"/>
              </a:ext>
            </a:extLst>
          </p:cNvPr>
          <p:cNvSpPr>
            <a:spLocks noGrp="1" noChangeArrowheads="1"/>
          </p:cNvSpPr>
          <p:nvPr>
            <p:ph type="sldNum" sz="quarter" idx="12"/>
          </p:nvPr>
        </p:nvSpPr>
        <p:spPr>
          <a:ln/>
        </p:spPr>
        <p:txBody>
          <a:bodyPr/>
          <a:lstStyle>
            <a:lvl1pPr>
              <a:defRPr/>
            </a:lvl1pPr>
          </a:lstStyle>
          <a:p>
            <a:fld id="{ECF5E8BF-871C-4ECF-B991-B722635F8C9B}" type="slidenum">
              <a:rPr lang="en-US" altLang="en-US"/>
              <a:pPr/>
              <a:t>‹#›</a:t>
            </a:fld>
            <a:endParaRPr lang="en-US" altLang="en-US"/>
          </a:p>
        </p:txBody>
      </p:sp>
    </p:spTree>
    <p:extLst>
      <p:ext uri="{BB962C8B-B14F-4D97-AF65-F5344CB8AC3E}">
        <p14:creationId xmlns:p14="http://schemas.microsoft.com/office/powerpoint/2010/main" val="209006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rgbClr val="32324A"/>
            </a:gs>
          </a:gsLst>
          <a:lin ang="2700000" scaled="1"/>
        </a:gra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BCF897A-FF1B-437A-9DD4-C7A423269C58}"/>
              </a:ext>
            </a:extLst>
          </p:cNvPr>
          <p:cNvGrpSpPr>
            <a:grpSpLocks/>
          </p:cNvGrpSpPr>
          <p:nvPr/>
        </p:nvGrpSpPr>
        <p:grpSpPr bwMode="auto">
          <a:xfrm>
            <a:off x="-498475" y="1311275"/>
            <a:ext cx="10429875" cy="5908675"/>
            <a:chOff x="-313" y="824"/>
            <a:chExt cx="6570" cy="3722"/>
          </a:xfrm>
        </p:grpSpPr>
        <p:sp>
          <p:nvSpPr>
            <p:cNvPr id="5" name="Rectangle 3">
              <a:extLst>
                <a:ext uri="{FF2B5EF4-FFF2-40B4-BE49-F238E27FC236}">
                  <a16:creationId xmlns:a16="http://schemas.microsoft.com/office/drawing/2014/main" id="{6445173E-70CD-4ACA-8DB3-8937669E492A}"/>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6" name="Rectangle 4">
              <a:extLst>
                <a:ext uri="{FF2B5EF4-FFF2-40B4-BE49-F238E27FC236}">
                  <a16:creationId xmlns:a16="http://schemas.microsoft.com/office/drawing/2014/main" id="{BEEFC8D1-EF23-4113-B884-E74F8F6FCDBF}"/>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7" name="Rectangle 5">
              <a:extLst>
                <a:ext uri="{FF2B5EF4-FFF2-40B4-BE49-F238E27FC236}">
                  <a16:creationId xmlns:a16="http://schemas.microsoft.com/office/drawing/2014/main" id="{0A8CCCC5-1A9E-4B3F-9931-1AA6CAAD731F}"/>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8" name="Rectangle 6">
              <a:extLst>
                <a:ext uri="{FF2B5EF4-FFF2-40B4-BE49-F238E27FC236}">
                  <a16:creationId xmlns:a16="http://schemas.microsoft.com/office/drawing/2014/main" id="{32A4F002-CBF8-4E3E-B303-07402373D6DF}"/>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9" name="Rectangle 7">
              <a:extLst>
                <a:ext uri="{FF2B5EF4-FFF2-40B4-BE49-F238E27FC236}">
                  <a16:creationId xmlns:a16="http://schemas.microsoft.com/office/drawing/2014/main" id="{751AC56F-F0F7-4F33-8770-2AD4679B6142}"/>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10" name="Rectangle 8">
              <a:extLst>
                <a:ext uri="{FF2B5EF4-FFF2-40B4-BE49-F238E27FC236}">
                  <a16:creationId xmlns:a16="http://schemas.microsoft.com/office/drawing/2014/main" id="{BEE4195E-72FD-4498-8D13-FE0790169741}"/>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11" name="Rectangle 9">
              <a:extLst>
                <a:ext uri="{FF2B5EF4-FFF2-40B4-BE49-F238E27FC236}">
                  <a16:creationId xmlns:a16="http://schemas.microsoft.com/office/drawing/2014/main" id="{FCC43D21-B895-4C5D-B8B2-2201DF2EDF9B}"/>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12" name="Rectangle 10">
              <a:extLst>
                <a:ext uri="{FF2B5EF4-FFF2-40B4-BE49-F238E27FC236}">
                  <a16:creationId xmlns:a16="http://schemas.microsoft.com/office/drawing/2014/main" id="{22E4690B-4D56-4D3D-A23B-413F545958EE}"/>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13" name="Rectangle 11">
              <a:extLst>
                <a:ext uri="{FF2B5EF4-FFF2-40B4-BE49-F238E27FC236}">
                  <a16:creationId xmlns:a16="http://schemas.microsoft.com/office/drawing/2014/main" id="{057C4DF8-FB77-434D-8880-2B8C33A563EF}"/>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14" name="Rectangle 12">
              <a:extLst>
                <a:ext uri="{FF2B5EF4-FFF2-40B4-BE49-F238E27FC236}">
                  <a16:creationId xmlns:a16="http://schemas.microsoft.com/office/drawing/2014/main" id="{08E6CBB4-50DC-4BA4-8888-9EAAEC13FA08}"/>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15" name="Rectangle 13">
              <a:extLst>
                <a:ext uri="{FF2B5EF4-FFF2-40B4-BE49-F238E27FC236}">
                  <a16:creationId xmlns:a16="http://schemas.microsoft.com/office/drawing/2014/main" id="{A70C2C41-C67C-4EDA-B8FD-86E8FE3CEFC1}"/>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16" name="Rectangle 14">
              <a:extLst>
                <a:ext uri="{FF2B5EF4-FFF2-40B4-BE49-F238E27FC236}">
                  <a16:creationId xmlns:a16="http://schemas.microsoft.com/office/drawing/2014/main" id="{2F9F3AD3-F2F5-4F77-BCC7-570BFD46FE20}"/>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17" name="Rectangle 15">
              <a:extLst>
                <a:ext uri="{FF2B5EF4-FFF2-40B4-BE49-F238E27FC236}">
                  <a16:creationId xmlns:a16="http://schemas.microsoft.com/office/drawing/2014/main" id="{43213EAC-D45E-4593-91F1-91AD737407FD}"/>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18" name="Rectangle 16">
              <a:extLst>
                <a:ext uri="{FF2B5EF4-FFF2-40B4-BE49-F238E27FC236}">
                  <a16:creationId xmlns:a16="http://schemas.microsoft.com/office/drawing/2014/main" id="{962EC061-4184-434B-9067-B59E4B40309C}"/>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19" name="Rectangle 17">
              <a:extLst>
                <a:ext uri="{FF2B5EF4-FFF2-40B4-BE49-F238E27FC236}">
                  <a16:creationId xmlns:a16="http://schemas.microsoft.com/office/drawing/2014/main" id="{73EA014F-14C0-4F59-996E-5332DE6F4D09}"/>
                </a:ext>
              </a:extLst>
            </p:cNvPr>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ltLang="en-US"/>
            </a:p>
          </p:txBody>
        </p:sp>
        <p:sp>
          <p:nvSpPr>
            <p:cNvPr id="20" name="Rectangle 18">
              <a:extLst>
                <a:ext uri="{FF2B5EF4-FFF2-40B4-BE49-F238E27FC236}">
                  <a16:creationId xmlns:a16="http://schemas.microsoft.com/office/drawing/2014/main" id="{B102D4A1-4E5E-4F52-84B2-C0CB0E4C854B}"/>
                </a:ext>
              </a:extLst>
            </p:cNvPr>
            <p:cNvSpPr>
              <a:spLocks noChangeArrowheads="1"/>
            </p:cNvSpPr>
            <p:nvPr userDrawn="1"/>
          </p:nvSpPr>
          <p:spPr bwMode="hidden">
            <a:xfrm rot="39991575" flipH="1" flipV="1">
              <a:off x="5372"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ltLang="en-US"/>
            </a:p>
          </p:txBody>
        </p:sp>
        <p:sp>
          <p:nvSpPr>
            <p:cNvPr id="21" name="Rectangle 19">
              <a:extLst>
                <a:ext uri="{FF2B5EF4-FFF2-40B4-BE49-F238E27FC236}">
                  <a16:creationId xmlns:a16="http://schemas.microsoft.com/office/drawing/2014/main" id="{27BAD60E-FCA8-431D-9DA8-5BBDC55AE6F8}"/>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p>
          </p:txBody>
        </p:sp>
        <p:sp>
          <p:nvSpPr>
            <p:cNvPr id="22" name="Rectangle 20">
              <a:extLst>
                <a:ext uri="{FF2B5EF4-FFF2-40B4-BE49-F238E27FC236}">
                  <a16:creationId xmlns:a16="http://schemas.microsoft.com/office/drawing/2014/main" id="{17B18F3B-BEFB-483F-B3D9-0DE687534CE4}"/>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p>
          </p:txBody>
        </p:sp>
        <p:sp>
          <p:nvSpPr>
            <p:cNvPr id="23" name="Rectangle 21">
              <a:extLst>
                <a:ext uri="{FF2B5EF4-FFF2-40B4-BE49-F238E27FC236}">
                  <a16:creationId xmlns:a16="http://schemas.microsoft.com/office/drawing/2014/main" id="{CDBB5F20-0D86-4467-BBEC-4C9CFC18C961}"/>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p>
          </p:txBody>
        </p:sp>
        <p:sp>
          <p:nvSpPr>
            <p:cNvPr id="24" name="Rectangle 22">
              <a:extLst>
                <a:ext uri="{FF2B5EF4-FFF2-40B4-BE49-F238E27FC236}">
                  <a16:creationId xmlns:a16="http://schemas.microsoft.com/office/drawing/2014/main" id="{9BE6EBC5-413B-4944-9666-A565F7D762B5}"/>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p>
          </p:txBody>
        </p:sp>
        <p:sp>
          <p:nvSpPr>
            <p:cNvPr id="25" name="Rectangle 23">
              <a:extLst>
                <a:ext uri="{FF2B5EF4-FFF2-40B4-BE49-F238E27FC236}">
                  <a16:creationId xmlns:a16="http://schemas.microsoft.com/office/drawing/2014/main" id="{1A1B1FB9-AA14-4A35-9D0B-9ED36AB6BFD4}"/>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p>
          </p:txBody>
        </p:sp>
        <p:sp>
          <p:nvSpPr>
            <p:cNvPr id="26" name="Rectangle 24">
              <a:extLst>
                <a:ext uri="{FF2B5EF4-FFF2-40B4-BE49-F238E27FC236}">
                  <a16:creationId xmlns:a16="http://schemas.microsoft.com/office/drawing/2014/main" id="{3D2362E5-9830-49CB-9987-D2EA31A41EF2}"/>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p>
          </p:txBody>
        </p:sp>
        <p:sp>
          <p:nvSpPr>
            <p:cNvPr id="27" name="Rectangle 25">
              <a:extLst>
                <a:ext uri="{FF2B5EF4-FFF2-40B4-BE49-F238E27FC236}">
                  <a16:creationId xmlns:a16="http://schemas.microsoft.com/office/drawing/2014/main" id="{79716B01-3A06-46A1-BB24-82C1F3B6446C}"/>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28" name="Rectangle 26">
              <a:extLst>
                <a:ext uri="{FF2B5EF4-FFF2-40B4-BE49-F238E27FC236}">
                  <a16:creationId xmlns:a16="http://schemas.microsoft.com/office/drawing/2014/main" id="{789CA309-166B-46ED-9CBA-0FA820AE2541}"/>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p>
          </p:txBody>
        </p:sp>
        <p:sp>
          <p:nvSpPr>
            <p:cNvPr id="29" name="Rectangle 27">
              <a:extLst>
                <a:ext uri="{FF2B5EF4-FFF2-40B4-BE49-F238E27FC236}">
                  <a16:creationId xmlns:a16="http://schemas.microsoft.com/office/drawing/2014/main" id="{FB099889-AE2D-4011-B5EF-2FEA88892479}"/>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p>
          </p:txBody>
        </p:sp>
        <p:sp>
          <p:nvSpPr>
            <p:cNvPr id="30" name="Rectangle 28">
              <a:extLst>
                <a:ext uri="{FF2B5EF4-FFF2-40B4-BE49-F238E27FC236}">
                  <a16:creationId xmlns:a16="http://schemas.microsoft.com/office/drawing/2014/main" id="{BBC753C0-3523-4271-ADB0-CAD25C7AAB60}"/>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p>
          </p:txBody>
        </p:sp>
        <p:sp>
          <p:nvSpPr>
            <p:cNvPr id="31" name="Rectangle 29">
              <a:extLst>
                <a:ext uri="{FF2B5EF4-FFF2-40B4-BE49-F238E27FC236}">
                  <a16:creationId xmlns:a16="http://schemas.microsoft.com/office/drawing/2014/main" id="{DF906A3E-47CC-4E7A-8574-FEA398DD0BE7}"/>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p>
          </p:txBody>
        </p:sp>
        <p:sp>
          <p:nvSpPr>
            <p:cNvPr id="32" name="Rectangle 30">
              <a:extLst>
                <a:ext uri="{FF2B5EF4-FFF2-40B4-BE49-F238E27FC236}">
                  <a16:creationId xmlns:a16="http://schemas.microsoft.com/office/drawing/2014/main" id="{20A318B9-5CDB-4239-BC70-921E6082768D}"/>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33" name="Rectangle 31">
              <a:extLst>
                <a:ext uri="{FF2B5EF4-FFF2-40B4-BE49-F238E27FC236}">
                  <a16:creationId xmlns:a16="http://schemas.microsoft.com/office/drawing/2014/main" id="{4FBD648D-8531-4936-8223-3F4BE96FE1B6}"/>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34" name="Rectangle 32">
              <a:extLst>
                <a:ext uri="{FF2B5EF4-FFF2-40B4-BE49-F238E27FC236}">
                  <a16:creationId xmlns:a16="http://schemas.microsoft.com/office/drawing/2014/main" id="{3CC2390A-A449-43FB-AF34-51497423DC9C}"/>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35" name="Rectangle 33">
              <a:extLst>
                <a:ext uri="{FF2B5EF4-FFF2-40B4-BE49-F238E27FC236}">
                  <a16:creationId xmlns:a16="http://schemas.microsoft.com/office/drawing/2014/main" id="{4AFA463F-7846-4E5B-8F70-961AD00BC4D4}"/>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36" name="Rectangle 34">
              <a:extLst>
                <a:ext uri="{FF2B5EF4-FFF2-40B4-BE49-F238E27FC236}">
                  <a16:creationId xmlns:a16="http://schemas.microsoft.com/office/drawing/2014/main" id="{06802D0E-E2A6-46CC-907A-C55E7F635E42}"/>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p>
          </p:txBody>
        </p:sp>
        <p:sp>
          <p:nvSpPr>
            <p:cNvPr id="37" name="Oval 35">
              <a:extLst>
                <a:ext uri="{FF2B5EF4-FFF2-40B4-BE49-F238E27FC236}">
                  <a16:creationId xmlns:a16="http://schemas.microsoft.com/office/drawing/2014/main" id="{5E8821AE-0D04-4AC3-A661-0AE495724F14}"/>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8" name="Oval 36">
              <a:extLst>
                <a:ext uri="{FF2B5EF4-FFF2-40B4-BE49-F238E27FC236}">
                  <a16:creationId xmlns:a16="http://schemas.microsoft.com/office/drawing/2014/main" id="{A4008822-4FA7-447F-8FF6-67CFEAED6012}"/>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9" name="Oval 37">
              <a:extLst>
                <a:ext uri="{FF2B5EF4-FFF2-40B4-BE49-F238E27FC236}">
                  <a16:creationId xmlns:a16="http://schemas.microsoft.com/office/drawing/2014/main" id="{B700686D-6EE9-4003-AE0B-5F3580B2F2A0}"/>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0" name="Oval 38">
              <a:extLst>
                <a:ext uri="{FF2B5EF4-FFF2-40B4-BE49-F238E27FC236}">
                  <a16:creationId xmlns:a16="http://schemas.microsoft.com/office/drawing/2014/main" id="{C6A95D26-56AB-4D28-9608-3895D4E59D2B}"/>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1" name="Oval 39">
              <a:extLst>
                <a:ext uri="{FF2B5EF4-FFF2-40B4-BE49-F238E27FC236}">
                  <a16:creationId xmlns:a16="http://schemas.microsoft.com/office/drawing/2014/main" id="{DB89F337-EB01-4DA3-A89F-81B45F8E5E5E}"/>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2" name="Oval 40">
              <a:extLst>
                <a:ext uri="{FF2B5EF4-FFF2-40B4-BE49-F238E27FC236}">
                  <a16:creationId xmlns:a16="http://schemas.microsoft.com/office/drawing/2014/main" id="{1D4316E3-BCE3-4CEC-8FDB-BFBE5A24DBF4}"/>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3" name="Oval 41">
              <a:extLst>
                <a:ext uri="{FF2B5EF4-FFF2-40B4-BE49-F238E27FC236}">
                  <a16:creationId xmlns:a16="http://schemas.microsoft.com/office/drawing/2014/main" id="{76A9AB4B-7947-43A1-AB7A-AE7D053D4040}"/>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4" name="Oval 42">
              <a:extLst>
                <a:ext uri="{FF2B5EF4-FFF2-40B4-BE49-F238E27FC236}">
                  <a16:creationId xmlns:a16="http://schemas.microsoft.com/office/drawing/2014/main" id="{1A024BC4-3606-4CD3-9DEB-3DA31C9F70B2}"/>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5" name="Oval 43">
              <a:extLst>
                <a:ext uri="{FF2B5EF4-FFF2-40B4-BE49-F238E27FC236}">
                  <a16:creationId xmlns:a16="http://schemas.microsoft.com/office/drawing/2014/main" id="{C25EE2AE-FDE6-4EA2-A980-A52846A605AE}"/>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6" name="Oval 44">
              <a:extLst>
                <a:ext uri="{FF2B5EF4-FFF2-40B4-BE49-F238E27FC236}">
                  <a16:creationId xmlns:a16="http://schemas.microsoft.com/office/drawing/2014/main" id="{756964AE-4243-4D10-A30E-67A0DA021D1F}"/>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7" name="Oval 45">
              <a:extLst>
                <a:ext uri="{FF2B5EF4-FFF2-40B4-BE49-F238E27FC236}">
                  <a16:creationId xmlns:a16="http://schemas.microsoft.com/office/drawing/2014/main" id="{DBCB4612-6711-40FD-881C-567E40D6761C}"/>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8" name="Oval 46">
              <a:extLst>
                <a:ext uri="{FF2B5EF4-FFF2-40B4-BE49-F238E27FC236}">
                  <a16:creationId xmlns:a16="http://schemas.microsoft.com/office/drawing/2014/main" id="{3ADBE2E4-4E5F-48FF-9093-62845CC927E7}"/>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49" name="Oval 47">
              <a:extLst>
                <a:ext uri="{FF2B5EF4-FFF2-40B4-BE49-F238E27FC236}">
                  <a16:creationId xmlns:a16="http://schemas.microsoft.com/office/drawing/2014/main" id="{78F1B347-0D25-4424-91D8-3309C1ABAF39}"/>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0" name="Oval 48">
              <a:extLst>
                <a:ext uri="{FF2B5EF4-FFF2-40B4-BE49-F238E27FC236}">
                  <a16:creationId xmlns:a16="http://schemas.microsoft.com/office/drawing/2014/main" id="{3898CC01-B78F-47EA-A2F3-73BB4F00D722}"/>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1" name="Oval 49">
              <a:extLst>
                <a:ext uri="{FF2B5EF4-FFF2-40B4-BE49-F238E27FC236}">
                  <a16:creationId xmlns:a16="http://schemas.microsoft.com/office/drawing/2014/main" id="{5046FD53-1178-4753-8BBC-404ADA1827F8}"/>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2" name="Oval 50">
              <a:extLst>
                <a:ext uri="{FF2B5EF4-FFF2-40B4-BE49-F238E27FC236}">
                  <a16:creationId xmlns:a16="http://schemas.microsoft.com/office/drawing/2014/main" id="{A2415ED0-A9A8-45DA-A536-327CE14F8C3C}"/>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3" name="Oval 51">
              <a:extLst>
                <a:ext uri="{FF2B5EF4-FFF2-40B4-BE49-F238E27FC236}">
                  <a16:creationId xmlns:a16="http://schemas.microsoft.com/office/drawing/2014/main" id="{07932E3C-A648-47E1-AC45-657B9C6B3333}"/>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4" name="Oval 52">
              <a:extLst>
                <a:ext uri="{FF2B5EF4-FFF2-40B4-BE49-F238E27FC236}">
                  <a16:creationId xmlns:a16="http://schemas.microsoft.com/office/drawing/2014/main" id="{412F7500-2020-4736-9C81-370717B128CB}"/>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5" name="Oval 53">
              <a:extLst>
                <a:ext uri="{FF2B5EF4-FFF2-40B4-BE49-F238E27FC236}">
                  <a16:creationId xmlns:a16="http://schemas.microsoft.com/office/drawing/2014/main" id="{6E36EB98-118C-4C17-8D4D-FDCB9B758F3F}"/>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6" name="Oval 54">
              <a:extLst>
                <a:ext uri="{FF2B5EF4-FFF2-40B4-BE49-F238E27FC236}">
                  <a16:creationId xmlns:a16="http://schemas.microsoft.com/office/drawing/2014/main" id="{69AA4523-5A68-442C-8DD0-4B1713A4F929}"/>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7" name="Oval 55">
              <a:extLst>
                <a:ext uri="{FF2B5EF4-FFF2-40B4-BE49-F238E27FC236}">
                  <a16:creationId xmlns:a16="http://schemas.microsoft.com/office/drawing/2014/main" id="{B1FC5B49-C6A7-4993-A97A-5F07F2DBED12}"/>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8" name="Oval 56">
              <a:extLst>
                <a:ext uri="{FF2B5EF4-FFF2-40B4-BE49-F238E27FC236}">
                  <a16:creationId xmlns:a16="http://schemas.microsoft.com/office/drawing/2014/main" id="{53DEECBA-3F32-4C45-A09E-D988348A1B93}"/>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59" name="Oval 57">
              <a:extLst>
                <a:ext uri="{FF2B5EF4-FFF2-40B4-BE49-F238E27FC236}">
                  <a16:creationId xmlns:a16="http://schemas.microsoft.com/office/drawing/2014/main" id="{C806100A-811F-4A23-9E27-A2D7F197C887}"/>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0" name="Oval 58">
              <a:extLst>
                <a:ext uri="{FF2B5EF4-FFF2-40B4-BE49-F238E27FC236}">
                  <a16:creationId xmlns:a16="http://schemas.microsoft.com/office/drawing/2014/main" id="{3FB7A52B-E440-4F4B-B0D0-72F0D603A477}"/>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1" name="Oval 59">
              <a:extLst>
                <a:ext uri="{FF2B5EF4-FFF2-40B4-BE49-F238E27FC236}">
                  <a16:creationId xmlns:a16="http://schemas.microsoft.com/office/drawing/2014/main" id="{BA8BE4B7-EB43-4AE6-9117-5B6BEF65B1FF}"/>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2" name="Oval 60">
              <a:extLst>
                <a:ext uri="{FF2B5EF4-FFF2-40B4-BE49-F238E27FC236}">
                  <a16:creationId xmlns:a16="http://schemas.microsoft.com/office/drawing/2014/main" id="{4C6BED2D-C575-4995-AF48-767DFE6318DB}"/>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3" name="Oval 61">
              <a:extLst>
                <a:ext uri="{FF2B5EF4-FFF2-40B4-BE49-F238E27FC236}">
                  <a16:creationId xmlns:a16="http://schemas.microsoft.com/office/drawing/2014/main" id="{F39D58F5-CD6A-4CCC-95A6-4EF2853E0F42}"/>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4" name="Oval 62">
              <a:extLst>
                <a:ext uri="{FF2B5EF4-FFF2-40B4-BE49-F238E27FC236}">
                  <a16:creationId xmlns:a16="http://schemas.microsoft.com/office/drawing/2014/main" id="{5DAABDE0-A684-4041-823F-DC8F10539F3C}"/>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5" name="Oval 63">
              <a:extLst>
                <a:ext uri="{FF2B5EF4-FFF2-40B4-BE49-F238E27FC236}">
                  <a16:creationId xmlns:a16="http://schemas.microsoft.com/office/drawing/2014/main" id="{19AAD1A9-01AA-499E-9542-A32D2BBFB89D}"/>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6" name="Oval 64">
              <a:extLst>
                <a:ext uri="{FF2B5EF4-FFF2-40B4-BE49-F238E27FC236}">
                  <a16:creationId xmlns:a16="http://schemas.microsoft.com/office/drawing/2014/main" id="{DC7EA6B3-B576-4EB9-89BA-A7E1A00BAFB4}"/>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7" name="Oval 65">
              <a:extLst>
                <a:ext uri="{FF2B5EF4-FFF2-40B4-BE49-F238E27FC236}">
                  <a16:creationId xmlns:a16="http://schemas.microsoft.com/office/drawing/2014/main" id="{F6616C5D-18F5-43CA-9FF3-A69ED27C001E}"/>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8" name="Oval 66">
              <a:extLst>
                <a:ext uri="{FF2B5EF4-FFF2-40B4-BE49-F238E27FC236}">
                  <a16:creationId xmlns:a16="http://schemas.microsoft.com/office/drawing/2014/main" id="{428FF9EC-5E4D-4054-8CF9-62120DD9F5FF}"/>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69" name="Oval 67">
              <a:extLst>
                <a:ext uri="{FF2B5EF4-FFF2-40B4-BE49-F238E27FC236}">
                  <a16:creationId xmlns:a16="http://schemas.microsoft.com/office/drawing/2014/main" id="{A0E2960E-F929-4810-9C74-D33F2E20A43C}"/>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0" name="Oval 68">
              <a:extLst>
                <a:ext uri="{FF2B5EF4-FFF2-40B4-BE49-F238E27FC236}">
                  <a16:creationId xmlns:a16="http://schemas.microsoft.com/office/drawing/2014/main" id="{047C6A85-201C-4011-A2A9-3D23B81C6887}"/>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1" name="Oval 69">
              <a:extLst>
                <a:ext uri="{FF2B5EF4-FFF2-40B4-BE49-F238E27FC236}">
                  <a16:creationId xmlns:a16="http://schemas.microsoft.com/office/drawing/2014/main" id="{EA353F65-0CC6-4B89-B5FA-2D8EEDB9216F}"/>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2" name="Oval 70">
              <a:extLst>
                <a:ext uri="{FF2B5EF4-FFF2-40B4-BE49-F238E27FC236}">
                  <a16:creationId xmlns:a16="http://schemas.microsoft.com/office/drawing/2014/main" id="{7E61FDCB-0710-4410-BC7E-6422D2AF41E8}"/>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3" name="Oval 71">
              <a:extLst>
                <a:ext uri="{FF2B5EF4-FFF2-40B4-BE49-F238E27FC236}">
                  <a16:creationId xmlns:a16="http://schemas.microsoft.com/office/drawing/2014/main" id="{AA63AAC3-10E2-4545-8830-BD3643F64B04}"/>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4" name="Oval 72">
              <a:extLst>
                <a:ext uri="{FF2B5EF4-FFF2-40B4-BE49-F238E27FC236}">
                  <a16:creationId xmlns:a16="http://schemas.microsoft.com/office/drawing/2014/main" id="{6512CA97-55C6-44C8-B754-860A58D2CD85}"/>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5" name="Oval 73">
              <a:extLst>
                <a:ext uri="{FF2B5EF4-FFF2-40B4-BE49-F238E27FC236}">
                  <a16:creationId xmlns:a16="http://schemas.microsoft.com/office/drawing/2014/main" id="{5E48C340-6DB7-4F04-A38C-3D82EB36E89C}"/>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6" name="Oval 74">
              <a:extLst>
                <a:ext uri="{FF2B5EF4-FFF2-40B4-BE49-F238E27FC236}">
                  <a16:creationId xmlns:a16="http://schemas.microsoft.com/office/drawing/2014/main" id="{E70B5D83-DE54-49F6-8D3E-F8F28EC794FA}"/>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7" name="Oval 75">
              <a:extLst>
                <a:ext uri="{FF2B5EF4-FFF2-40B4-BE49-F238E27FC236}">
                  <a16:creationId xmlns:a16="http://schemas.microsoft.com/office/drawing/2014/main" id="{7549C9A7-56B4-4983-9960-D19F7A64EC8B}"/>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8" name="Oval 76">
              <a:extLst>
                <a:ext uri="{FF2B5EF4-FFF2-40B4-BE49-F238E27FC236}">
                  <a16:creationId xmlns:a16="http://schemas.microsoft.com/office/drawing/2014/main" id="{7845FD0F-5F2B-45FD-B520-D8307B47907B}"/>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79" name="Oval 77">
              <a:extLst>
                <a:ext uri="{FF2B5EF4-FFF2-40B4-BE49-F238E27FC236}">
                  <a16:creationId xmlns:a16="http://schemas.microsoft.com/office/drawing/2014/main" id="{92A7F6FD-B4C4-432E-93A6-A781AC619FDD}"/>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0" name="Oval 78">
              <a:extLst>
                <a:ext uri="{FF2B5EF4-FFF2-40B4-BE49-F238E27FC236}">
                  <a16:creationId xmlns:a16="http://schemas.microsoft.com/office/drawing/2014/main" id="{BF8FCC59-B0C5-43DB-8E1F-A924968D32DD}"/>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1" name="Oval 79">
              <a:extLst>
                <a:ext uri="{FF2B5EF4-FFF2-40B4-BE49-F238E27FC236}">
                  <a16:creationId xmlns:a16="http://schemas.microsoft.com/office/drawing/2014/main" id="{9AD9CBDE-D097-4581-835D-5DC52D49B39F}"/>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2" name="Oval 80">
              <a:extLst>
                <a:ext uri="{FF2B5EF4-FFF2-40B4-BE49-F238E27FC236}">
                  <a16:creationId xmlns:a16="http://schemas.microsoft.com/office/drawing/2014/main" id="{8D9984C1-EDC7-49A8-BF08-DBB3FCA0D1D7}"/>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3" name="Oval 81">
              <a:extLst>
                <a:ext uri="{FF2B5EF4-FFF2-40B4-BE49-F238E27FC236}">
                  <a16:creationId xmlns:a16="http://schemas.microsoft.com/office/drawing/2014/main" id="{E804E7C5-7187-428F-B9E2-B6F6DC4736B8}"/>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4" name="Oval 82">
              <a:extLst>
                <a:ext uri="{FF2B5EF4-FFF2-40B4-BE49-F238E27FC236}">
                  <a16:creationId xmlns:a16="http://schemas.microsoft.com/office/drawing/2014/main" id="{1508B724-5BBA-4494-B28C-636AC77BAB26}"/>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5" name="Oval 83">
              <a:extLst>
                <a:ext uri="{FF2B5EF4-FFF2-40B4-BE49-F238E27FC236}">
                  <a16:creationId xmlns:a16="http://schemas.microsoft.com/office/drawing/2014/main" id="{6FA09A4E-54B1-4371-BA65-752CAC9B4F02}"/>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6" name="Oval 84">
              <a:extLst>
                <a:ext uri="{FF2B5EF4-FFF2-40B4-BE49-F238E27FC236}">
                  <a16:creationId xmlns:a16="http://schemas.microsoft.com/office/drawing/2014/main" id="{658FA3A8-E4D7-4017-9415-ACB2B4627D9A}"/>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7" name="Oval 85">
              <a:extLst>
                <a:ext uri="{FF2B5EF4-FFF2-40B4-BE49-F238E27FC236}">
                  <a16:creationId xmlns:a16="http://schemas.microsoft.com/office/drawing/2014/main" id="{2778C5EF-404B-471C-A436-352202788C41}"/>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8" name="Oval 86">
              <a:extLst>
                <a:ext uri="{FF2B5EF4-FFF2-40B4-BE49-F238E27FC236}">
                  <a16:creationId xmlns:a16="http://schemas.microsoft.com/office/drawing/2014/main" id="{AA781008-E082-44A5-8818-CE8CE11C2766}"/>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89" name="Oval 87">
              <a:extLst>
                <a:ext uri="{FF2B5EF4-FFF2-40B4-BE49-F238E27FC236}">
                  <a16:creationId xmlns:a16="http://schemas.microsoft.com/office/drawing/2014/main" id="{9F300C78-3063-430C-85D6-70AF7AE0046C}"/>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0" name="Oval 88">
              <a:extLst>
                <a:ext uri="{FF2B5EF4-FFF2-40B4-BE49-F238E27FC236}">
                  <a16:creationId xmlns:a16="http://schemas.microsoft.com/office/drawing/2014/main" id="{883C07BC-AF65-4DFC-AE9A-A622F547897F}"/>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1" name="Oval 89">
              <a:extLst>
                <a:ext uri="{FF2B5EF4-FFF2-40B4-BE49-F238E27FC236}">
                  <a16:creationId xmlns:a16="http://schemas.microsoft.com/office/drawing/2014/main" id="{3FFD30D4-F899-43AD-9256-9CCB83AF06B5}"/>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2" name="Oval 90">
              <a:extLst>
                <a:ext uri="{FF2B5EF4-FFF2-40B4-BE49-F238E27FC236}">
                  <a16:creationId xmlns:a16="http://schemas.microsoft.com/office/drawing/2014/main" id="{46E7B20F-D8FB-454C-AF54-8973DFAC4C00}"/>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3" name="Oval 91">
              <a:extLst>
                <a:ext uri="{FF2B5EF4-FFF2-40B4-BE49-F238E27FC236}">
                  <a16:creationId xmlns:a16="http://schemas.microsoft.com/office/drawing/2014/main" id="{DD5CB6FE-1EC9-4490-AACE-64986B6D8578}"/>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4" name="Oval 92">
              <a:extLst>
                <a:ext uri="{FF2B5EF4-FFF2-40B4-BE49-F238E27FC236}">
                  <a16:creationId xmlns:a16="http://schemas.microsoft.com/office/drawing/2014/main" id="{32529845-1EC8-4691-800C-9CFBD4E02946}"/>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5" name="Oval 93">
              <a:extLst>
                <a:ext uri="{FF2B5EF4-FFF2-40B4-BE49-F238E27FC236}">
                  <a16:creationId xmlns:a16="http://schemas.microsoft.com/office/drawing/2014/main" id="{90B86A4C-ABB9-4880-B20E-BAE1656D8120}"/>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6" name="Oval 94">
              <a:extLst>
                <a:ext uri="{FF2B5EF4-FFF2-40B4-BE49-F238E27FC236}">
                  <a16:creationId xmlns:a16="http://schemas.microsoft.com/office/drawing/2014/main" id="{110270A7-67D1-4170-97A2-C7C2C5A068C3}"/>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7" name="Oval 95">
              <a:extLst>
                <a:ext uri="{FF2B5EF4-FFF2-40B4-BE49-F238E27FC236}">
                  <a16:creationId xmlns:a16="http://schemas.microsoft.com/office/drawing/2014/main" id="{9AE619F3-CFF1-4D89-B8C7-8E94AC2A0B58}"/>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8" name="Oval 96">
              <a:extLst>
                <a:ext uri="{FF2B5EF4-FFF2-40B4-BE49-F238E27FC236}">
                  <a16:creationId xmlns:a16="http://schemas.microsoft.com/office/drawing/2014/main" id="{0BA0F7D1-94E5-4404-A320-631800F7F3CF}"/>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99" name="Oval 97">
              <a:extLst>
                <a:ext uri="{FF2B5EF4-FFF2-40B4-BE49-F238E27FC236}">
                  <a16:creationId xmlns:a16="http://schemas.microsoft.com/office/drawing/2014/main" id="{4C5564BD-E620-4865-A221-435C3CA66A5C}"/>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0" name="Oval 98">
              <a:extLst>
                <a:ext uri="{FF2B5EF4-FFF2-40B4-BE49-F238E27FC236}">
                  <a16:creationId xmlns:a16="http://schemas.microsoft.com/office/drawing/2014/main" id="{5A25B7E8-A2AF-4854-BAE6-ABC8817092F8}"/>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1" name="Oval 99">
              <a:extLst>
                <a:ext uri="{FF2B5EF4-FFF2-40B4-BE49-F238E27FC236}">
                  <a16:creationId xmlns:a16="http://schemas.microsoft.com/office/drawing/2014/main" id="{F9598D8A-55AC-422E-BEB1-8A331FBDB71D}"/>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2" name="Oval 100">
              <a:extLst>
                <a:ext uri="{FF2B5EF4-FFF2-40B4-BE49-F238E27FC236}">
                  <a16:creationId xmlns:a16="http://schemas.microsoft.com/office/drawing/2014/main" id="{21EE0A68-04C5-4BE9-8C2E-C39268D176AB}"/>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3" name="Oval 101">
              <a:extLst>
                <a:ext uri="{FF2B5EF4-FFF2-40B4-BE49-F238E27FC236}">
                  <a16:creationId xmlns:a16="http://schemas.microsoft.com/office/drawing/2014/main" id="{C696A664-AE27-4C3F-8815-E8935E2A201B}"/>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4" name="Oval 102">
              <a:extLst>
                <a:ext uri="{FF2B5EF4-FFF2-40B4-BE49-F238E27FC236}">
                  <a16:creationId xmlns:a16="http://schemas.microsoft.com/office/drawing/2014/main" id="{B5AB3574-02C2-4618-B145-A12F132FADEB}"/>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5" name="Oval 103">
              <a:extLst>
                <a:ext uri="{FF2B5EF4-FFF2-40B4-BE49-F238E27FC236}">
                  <a16:creationId xmlns:a16="http://schemas.microsoft.com/office/drawing/2014/main" id="{2F1D38F0-4349-4A15-BDDD-7CF92B8FCA87}"/>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6" name="Oval 104">
              <a:extLst>
                <a:ext uri="{FF2B5EF4-FFF2-40B4-BE49-F238E27FC236}">
                  <a16:creationId xmlns:a16="http://schemas.microsoft.com/office/drawing/2014/main" id="{C97D7EA0-A412-455B-8C3C-74E8F76513D8}"/>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7" name="Oval 105">
              <a:extLst>
                <a:ext uri="{FF2B5EF4-FFF2-40B4-BE49-F238E27FC236}">
                  <a16:creationId xmlns:a16="http://schemas.microsoft.com/office/drawing/2014/main" id="{59C01BE4-C656-437B-AF51-D7E274E974A6}"/>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8" name="Oval 106">
              <a:extLst>
                <a:ext uri="{FF2B5EF4-FFF2-40B4-BE49-F238E27FC236}">
                  <a16:creationId xmlns:a16="http://schemas.microsoft.com/office/drawing/2014/main" id="{2A8E6A11-0E63-4EF3-9458-AF4F22E7E06E}"/>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09" name="Oval 107">
              <a:extLst>
                <a:ext uri="{FF2B5EF4-FFF2-40B4-BE49-F238E27FC236}">
                  <a16:creationId xmlns:a16="http://schemas.microsoft.com/office/drawing/2014/main" id="{15D1B66F-DEBE-4C6F-A291-0A6F101E938A}"/>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0" name="Oval 108">
              <a:extLst>
                <a:ext uri="{FF2B5EF4-FFF2-40B4-BE49-F238E27FC236}">
                  <a16:creationId xmlns:a16="http://schemas.microsoft.com/office/drawing/2014/main" id="{399573DA-EC38-450B-A344-98CF32C0F196}"/>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1" name="Oval 109">
              <a:extLst>
                <a:ext uri="{FF2B5EF4-FFF2-40B4-BE49-F238E27FC236}">
                  <a16:creationId xmlns:a16="http://schemas.microsoft.com/office/drawing/2014/main" id="{8C5AEA43-3C9C-49DA-BFB6-5202AAF350E7}"/>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2" name="Oval 110">
              <a:extLst>
                <a:ext uri="{FF2B5EF4-FFF2-40B4-BE49-F238E27FC236}">
                  <a16:creationId xmlns:a16="http://schemas.microsoft.com/office/drawing/2014/main" id="{B7E7B0E7-E605-409F-9A0E-B88FF578EFEE}"/>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3" name="Oval 111">
              <a:extLst>
                <a:ext uri="{FF2B5EF4-FFF2-40B4-BE49-F238E27FC236}">
                  <a16:creationId xmlns:a16="http://schemas.microsoft.com/office/drawing/2014/main" id="{6640B4CC-83F7-4C3E-A5BA-50F3607F71D9}"/>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4" name="Oval 112">
              <a:extLst>
                <a:ext uri="{FF2B5EF4-FFF2-40B4-BE49-F238E27FC236}">
                  <a16:creationId xmlns:a16="http://schemas.microsoft.com/office/drawing/2014/main" id="{44647F3D-1510-4771-A5F5-DE0C7CB329DB}"/>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5" name="Oval 113">
              <a:extLst>
                <a:ext uri="{FF2B5EF4-FFF2-40B4-BE49-F238E27FC236}">
                  <a16:creationId xmlns:a16="http://schemas.microsoft.com/office/drawing/2014/main" id="{BBABFEE7-CAD9-4F62-8300-EFD7DE75ECAC}"/>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6" name="Oval 114">
              <a:extLst>
                <a:ext uri="{FF2B5EF4-FFF2-40B4-BE49-F238E27FC236}">
                  <a16:creationId xmlns:a16="http://schemas.microsoft.com/office/drawing/2014/main" id="{857796EB-E18C-4097-89CD-ADC2B452A69F}"/>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7" name="Oval 115">
              <a:extLst>
                <a:ext uri="{FF2B5EF4-FFF2-40B4-BE49-F238E27FC236}">
                  <a16:creationId xmlns:a16="http://schemas.microsoft.com/office/drawing/2014/main" id="{B2321C44-5250-4E79-9E2B-50B85EFB0F6A}"/>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8" name="Oval 116">
              <a:extLst>
                <a:ext uri="{FF2B5EF4-FFF2-40B4-BE49-F238E27FC236}">
                  <a16:creationId xmlns:a16="http://schemas.microsoft.com/office/drawing/2014/main" id="{8CBB8A20-ED32-4176-A451-C1BE096FF933}"/>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19" name="Oval 117">
              <a:extLst>
                <a:ext uri="{FF2B5EF4-FFF2-40B4-BE49-F238E27FC236}">
                  <a16:creationId xmlns:a16="http://schemas.microsoft.com/office/drawing/2014/main" id="{234EBBA5-8AF4-419E-A0E5-DFE075EC0A9A}"/>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0" name="Oval 118">
              <a:extLst>
                <a:ext uri="{FF2B5EF4-FFF2-40B4-BE49-F238E27FC236}">
                  <a16:creationId xmlns:a16="http://schemas.microsoft.com/office/drawing/2014/main" id="{E740BB80-8819-4045-9744-DEFA489DE2B3}"/>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1" name="Oval 119">
              <a:extLst>
                <a:ext uri="{FF2B5EF4-FFF2-40B4-BE49-F238E27FC236}">
                  <a16:creationId xmlns:a16="http://schemas.microsoft.com/office/drawing/2014/main" id="{72FDF6C6-AB09-492A-9A60-9109F4744D2B}"/>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2" name="Oval 120">
              <a:extLst>
                <a:ext uri="{FF2B5EF4-FFF2-40B4-BE49-F238E27FC236}">
                  <a16:creationId xmlns:a16="http://schemas.microsoft.com/office/drawing/2014/main" id="{777028FB-F17A-4238-9504-BFFB0A6D7C96}"/>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3" name="Oval 121">
              <a:extLst>
                <a:ext uri="{FF2B5EF4-FFF2-40B4-BE49-F238E27FC236}">
                  <a16:creationId xmlns:a16="http://schemas.microsoft.com/office/drawing/2014/main" id="{8B5AFAA1-1B30-41B5-B2AC-E37430EC0851}"/>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4" name="Oval 122">
              <a:extLst>
                <a:ext uri="{FF2B5EF4-FFF2-40B4-BE49-F238E27FC236}">
                  <a16:creationId xmlns:a16="http://schemas.microsoft.com/office/drawing/2014/main" id="{77BA9C9D-7EB2-430C-959D-DD3FA3076EBC}"/>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5" name="Oval 123">
              <a:extLst>
                <a:ext uri="{FF2B5EF4-FFF2-40B4-BE49-F238E27FC236}">
                  <a16:creationId xmlns:a16="http://schemas.microsoft.com/office/drawing/2014/main" id="{3E347917-B5CD-43D2-B741-F81CB11F6112}"/>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6" name="Oval 124">
              <a:extLst>
                <a:ext uri="{FF2B5EF4-FFF2-40B4-BE49-F238E27FC236}">
                  <a16:creationId xmlns:a16="http://schemas.microsoft.com/office/drawing/2014/main" id="{B1E8D559-1DB9-4523-AC6B-AFBFB6B501FA}"/>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7" name="Oval 125">
              <a:extLst>
                <a:ext uri="{FF2B5EF4-FFF2-40B4-BE49-F238E27FC236}">
                  <a16:creationId xmlns:a16="http://schemas.microsoft.com/office/drawing/2014/main" id="{B6433900-DC01-440F-AA59-4901178F3DC6}"/>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8" name="Oval 126">
              <a:extLst>
                <a:ext uri="{FF2B5EF4-FFF2-40B4-BE49-F238E27FC236}">
                  <a16:creationId xmlns:a16="http://schemas.microsoft.com/office/drawing/2014/main" id="{5CA1C10D-EB77-4B06-A78E-684BB64A4838}"/>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29" name="Oval 127">
              <a:extLst>
                <a:ext uri="{FF2B5EF4-FFF2-40B4-BE49-F238E27FC236}">
                  <a16:creationId xmlns:a16="http://schemas.microsoft.com/office/drawing/2014/main" id="{EF6A7848-C70A-4E46-8848-49E7C1B3B5EC}"/>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0" name="Oval 128">
              <a:extLst>
                <a:ext uri="{FF2B5EF4-FFF2-40B4-BE49-F238E27FC236}">
                  <a16:creationId xmlns:a16="http://schemas.microsoft.com/office/drawing/2014/main" id="{9AC230F2-8A1D-4AED-B7E9-86D3832BEDEA}"/>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1" name="Oval 129">
              <a:extLst>
                <a:ext uri="{FF2B5EF4-FFF2-40B4-BE49-F238E27FC236}">
                  <a16:creationId xmlns:a16="http://schemas.microsoft.com/office/drawing/2014/main" id="{9FDF3CE9-5DF9-4BA9-BADA-FBC9D13A138C}"/>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2" name="Oval 130">
              <a:extLst>
                <a:ext uri="{FF2B5EF4-FFF2-40B4-BE49-F238E27FC236}">
                  <a16:creationId xmlns:a16="http://schemas.microsoft.com/office/drawing/2014/main" id="{79FE3F91-3EDF-4C11-9B75-17DA6A76BD43}"/>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3" name="Oval 131">
              <a:extLst>
                <a:ext uri="{FF2B5EF4-FFF2-40B4-BE49-F238E27FC236}">
                  <a16:creationId xmlns:a16="http://schemas.microsoft.com/office/drawing/2014/main" id="{626AE094-DB24-4364-B786-08E1EFF54C8B}"/>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4" name="Oval 132">
              <a:extLst>
                <a:ext uri="{FF2B5EF4-FFF2-40B4-BE49-F238E27FC236}">
                  <a16:creationId xmlns:a16="http://schemas.microsoft.com/office/drawing/2014/main" id="{D651C23C-48BA-4E69-884C-DA88A0365F01}"/>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5" name="Oval 133">
              <a:extLst>
                <a:ext uri="{FF2B5EF4-FFF2-40B4-BE49-F238E27FC236}">
                  <a16:creationId xmlns:a16="http://schemas.microsoft.com/office/drawing/2014/main" id="{143998E2-CFF8-439D-97B0-DB3AFF294909}"/>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6" name="Oval 134">
              <a:extLst>
                <a:ext uri="{FF2B5EF4-FFF2-40B4-BE49-F238E27FC236}">
                  <a16:creationId xmlns:a16="http://schemas.microsoft.com/office/drawing/2014/main" id="{8C376102-A38B-41F2-9EFC-2404AC35DC96}"/>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7" name="Oval 135">
              <a:extLst>
                <a:ext uri="{FF2B5EF4-FFF2-40B4-BE49-F238E27FC236}">
                  <a16:creationId xmlns:a16="http://schemas.microsoft.com/office/drawing/2014/main" id="{4D314349-3EE8-47FE-B4C7-F3EF504B003D}"/>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8" name="Oval 136">
              <a:extLst>
                <a:ext uri="{FF2B5EF4-FFF2-40B4-BE49-F238E27FC236}">
                  <a16:creationId xmlns:a16="http://schemas.microsoft.com/office/drawing/2014/main" id="{C3520277-4C12-4713-AB2E-A479E2F4EF15}"/>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39" name="Oval 137">
              <a:extLst>
                <a:ext uri="{FF2B5EF4-FFF2-40B4-BE49-F238E27FC236}">
                  <a16:creationId xmlns:a16="http://schemas.microsoft.com/office/drawing/2014/main" id="{BE97835C-1DD4-43A1-8801-46331E16744E}"/>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0" name="Oval 138">
              <a:extLst>
                <a:ext uri="{FF2B5EF4-FFF2-40B4-BE49-F238E27FC236}">
                  <a16:creationId xmlns:a16="http://schemas.microsoft.com/office/drawing/2014/main" id="{D18AC5D4-3A1B-4F61-9E79-12859B242A7C}"/>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1" name="Oval 139">
              <a:extLst>
                <a:ext uri="{FF2B5EF4-FFF2-40B4-BE49-F238E27FC236}">
                  <a16:creationId xmlns:a16="http://schemas.microsoft.com/office/drawing/2014/main" id="{1B9B4056-1A1B-4388-905B-A6E4C7AD3A7D}"/>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2" name="Oval 140">
              <a:extLst>
                <a:ext uri="{FF2B5EF4-FFF2-40B4-BE49-F238E27FC236}">
                  <a16:creationId xmlns:a16="http://schemas.microsoft.com/office/drawing/2014/main" id="{948C1C2B-7E74-43B7-9F5A-B07418A27A5D}"/>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3" name="Oval 141">
              <a:extLst>
                <a:ext uri="{FF2B5EF4-FFF2-40B4-BE49-F238E27FC236}">
                  <a16:creationId xmlns:a16="http://schemas.microsoft.com/office/drawing/2014/main" id="{210ED960-7A8B-4C6D-9E63-682DB70D5D09}"/>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4" name="Oval 142">
              <a:extLst>
                <a:ext uri="{FF2B5EF4-FFF2-40B4-BE49-F238E27FC236}">
                  <a16:creationId xmlns:a16="http://schemas.microsoft.com/office/drawing/2014/main" id="{A5AC333A-4948-48C0-A3B1-F94D0C35ECBD}"/>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5" name="Oval 143">
              <a:extLst>
                <a:ext uri="{FF2B5EF4-FFF2-40B4-BE49-F238E27FC236}">
                  <a16:creationId xmlns:a16="http://schemas.microsoft.com/office/drawing/2014/main" id="{E9D90ED4-CED9-4F8C-BD52-219C4F07CAF3}"/>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6" name="Oval 144">
              <a:extLst>
                <a:ext uri="{FF2B5EF4-FFF2-40B4-BE49-F238E27FC236}">
                  <a16:creationId xmlns:a16="http://schemas.microsoft.com/office/drawing/2014/main" id="{6CE9B6A8-AD2E-486A-B00F-58839BD765BE}"/>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7" name="Oval 145">
              <a:extLst>
                <a:ext uri="{FF2B5EF4-FFF2-40B4-BE49-F238E27FC236}">
                  <a16:creationId xmlns:a16="http://schemas.microsoft.com/office/drawing/2014/main" id="{EB18C565-850C-4A07-AF49-18157501B09F}"/>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8" name="Oval 146">
              <a:extLst>
                <a:ext uri="{FF2B5EF4-FFF2-40B4-BE49-F238E27FC236}">
                  <a16:creationId xmlns:a16="http://schemas.microsoft.com/office/drawing/2014/main" id="{34ECD4F0-DFD8-49FB-8CA6-9610BE2CF688}"/>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49" name="Oval 147">
              <a:extLst>
                <a:ext uri="{FF2B5EF4-FFF2-40B4-BE49-F238E27FC236}">
                  <a16:creationId xmlns:a16="http://schemas.microsoft.com/office/drawing/2014/main" id="{F76B2EF6-A6F9-4AC5-ACE1-7EE630073B53}"/>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0" name="Oval 148">
              <a:extLst>
                <a:ext uri="{FF2B5EF4-FFF2-40B4-BE49-F238E27FC236}">
                  <a16:creationId xmlns:a16="http://schemas.microsoft.com/office/drawing/2014/main" id="{431ACB32-D042-488C-AC29-1AEFB1186947}"/>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1" name="Oval 149">
              <a:extLst>
                <a:ext uri="{FF2B5EF4-FFF2-40B4-BE49-F238E27FC236}">
                  <a16:creationId xmlns:a16="http://schemas.microsoft.com/office/drawing/2014/main" id="{D6065047-BF68-41F4-9AC0-B4375A1F570A}"/>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2" name="Oval 150">
              <a:extLst>
                <a:ext uri="{FF2B5EF4-FFF2-40B4-BE49-F238E27FC236}">
                  <a16:creationId xmlns:a16="http://schemas.microsoft.com/office/drawing/2014/main" id="{ED307819-364D-4BC1-B561-DADED566EAA3}"/>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3" name="Oval 151">
              <a:extLst>
                <a:ext uri="{FF2B5EF4-FFF2-40B4-BE49-F238E27FC236}">
                  <a16:creationId xmlns:a16="http://schemas.microsoft.com/office/drawing/2014/main" id="{4E911FB6-3866-4139-88E7-49E5F6580E0E}"/>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4" name="Oval 152">
              <a:extLst>
                <a:ext uri="{FF2B5EF4-FFF2-40B4-BE49-F238E27FC236}">
                  <a16:creationId xmlns:a16="http://schemas.microsoft.com/office/drawing/2014/main" id="{31E38CCD-DBB5-4B92-9BC0-6A314DC2D8BB}"/>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5" name="Oval 153">
              <a:extLst>
                <a:ext uri="{FF2B5EF4-FFF2-40B4-BE49-F238E27FC236}">
                  <a16:creationId xmlns:a16="http://schemas.microsoft.com/office/drawing/2014/main" id="{CD0D1375-5242-4ACA-9744-FED66D4DC880}"/>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6" name="Oval 154">
              <a:extLst>
                <a:ext uri="{FF2B5EF4-FFF2-40B4-BE49-F238E27FC236}">
                  <a16:creationId xmlns:a16="http://schemas.microsoft.com/office/drawing/2014/main" id="{1D9734C2-32F9-4D9D-B7ED-0AA5691BE766}"/>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7" name="Oval 155">
              <a:extLst>
                <a:ext uri="{FF2B5EF4-FFF2-40B4-BE49-F238E27FC236}">
                  <a16:creationId xmlns:a16="http://schemas.microsoft.com/office/drawing/2014/main" id="{592F965C-53F7-4853-A523-66A64A76CA7C}"/>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8" name="Oval 156">
              <a:extLst>
                <a:ext uri="{FF2B5EF4-FFF2-40B4-BE49-F238E27FC236}">
                  <a16:creationId xmlns:a16="http://schemas.microsoft.com/office/drawing/2014/main" id="{FF40B982-605C-4A48-8CAE-DDDFB2D284EB}"/>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59" name="Oval 157">
              <a:extLst>
                <a:ext uri="{FF2B5EF4-FFF2-40B4-BE49-F238E27FC236}">
                  <a16:creationId xmlns:a16="http://schemas.microsoft.com/office/drawing/2014/main" id="{C6D5841B-D34E-431A-A8FB-1FCC1928CEE4}"/>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0" name="Oval 158">
              <a:extLst>
                <a:ext uri="{FF2B5EF4-FFF2-40B4-BE49-F238E27FC236}">
                  <a16:creationId xmlns:a16="http://schemas.microsoft.com/office/drawing/2014/main" id="{46E10C4C-82F4-4436-9457-7092E34AC44F}"/>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1" name="Oval 159">
              <a:extLst>
                <a:ext uri="{FF2B5EF4-FFF2-40B4-BE49-F238E27FC236}">
                  <a16:creationId xmlns:a16="http://schemas.microsoft.com/office/drawing/2014/main" id="{D86042D9-D63A-4C7B-A276-B1E5FAABE34D}"/>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2" name="Oval 160">
              <a:extLst>
                <a:ext uri="{FF2B5EF4-FFF2-40B4-BE49-F238E27FC236}">
                  <a16:creationId xmlns:a16="http://schemas.microsoft.com/office/drawing/2014/main" id="{62C624DB-2002-44E5-8B56-A26F8718BE88}"/>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3" name="Oval 161">
              <a:extLst>
                <a:ext uri="{FF2B5EF4-FFF2-40B4-BE49-F238E27FC236}">
                  <a16:creationId xmlns:a16="http://schemas.microsoft.com/office/drawing/2014/main" id="{37AB68E0-742B-4E30-A231-28F7093292C8}"/>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4" name="Oval 162">
              <a:extLst>
                <a:ext uri="{FF2B5EF4-FFF2-40B4-BE49-F238E27FC236}">
                  <a16:creationId xmlns:a16="http://schemas.microsoft.com/office/drawing/2014/main" id="{659026EC-1C8F-475D-AF29-69DC5A1A1D1C}"/>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5" name="Oval 163">
              <a:extLst>
                <a:ext uri="{FF2B5EF4-FFF2-40B4-BE49-F238E27FC236}">
                  <a16:creationId xmlns:a16="http://schemas.microsoft.com/office/drawing/2014/main" id="{046E7C03-1EEF-43DE-9168-FCDB7E36150B}"/>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6" name="Oval 164">
              <a:extLst>
                <a:ext uri="{FF2B5EF4-FFF2-40B4-BE49-F238E27FC236}">
                  <a16:creationId xmlns:a16="http://schemas.microsoft.com/office/drawing/2014/main" id="{0576E09B-D951-43E8-BCC8-56EAE66A4C6F}"/>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7" name="Oval 165">
              <a:extLst>
                <a:ext uri="{FF2B5EF4-FFF2-40B4-BE49-F238E27FC236}">
                  <a16:creationId xmlns:a16="http://schemas.microsoft.com/office/drawing/2014/main" id="{4BE0098B-F6A8-4827-BC31-214F31090E55}"/>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8" name="Oval 166">
              <a:extLst>
                <a:ext uri="{FF2B5EF4-FFF2-40B4-BE49-F238E27FC236}">
                  <a16:creationId xmlns:a16="http://schemas.microsoft.com/office/drawing/2014/main" id="{A991B984-546C-48F2-BA9C-729CE1DCAF33}"/>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69" name="Oval 167">
              <a:extLst>
                <a:ext uri="{FF2B5EF4-FFF2-40B4-BE49-F238E27FC236}">
                  <a16:creationId xmlns:a16="http://schemas.microsoft.com/office/drawing/2014/main" id="{FE033761-BBA8-4C77-A9E1-B29C7CBAEB28}"/>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0" name="Oval 168">
              <a:extLst>
                <a:ext uri="{FF2B5EF4-FFF2-40B4-BE49-F238E27FC236}">
                  <a16:creationId xmlns:a16="http://schemas.microsoft.com/office/drawing/2014/main" id="{C148A982-B58D-4D09-9218-2F5E45B31E87}"/>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1" name="Oval 169">
              <a:extLst>
                <a:ext uri="{FF2B5EF4-FFF2-40B4-BE49-F238E27FC236}">
                  <a16:creationId xmlns:a16="http://schemas.microsoft.com/office/drawing/2014/main" id="{C3EEE637-84ED-44F8-9140-12533EB9849E}"/>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2" name="Oval 170">
              <a:extLst>
                <a:ext uri="{FF2B5EF4-FFF2-40B4-BE49-F238E27FC236}">
                  <a16:creationId xmlns:a16="http://schemas.microsoft.com/office/drawing/2014/main" id="{98C985AC-2540-46B7-B2D3-80D4C5415AFF}"/>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3" name="Oval 171">
              <a:extLst>
                <a:ext uri="{FF2B5EF4-FFF2-40B4-BE49-F238E27FC236}">
                  <a16:creationId xmlns:a16="http://schemas.microsoft.com/office/drawing/2014/main" id="{65E58064-7E92-44A3-84F4-DCF7129B8412}"/>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4" name="Oval 172">
              <a:extLst>
                <a:ext uri="{FF2B5EF4-FFF2-40B4-BE49-F238E27FC236}">
                  <a16:creationId xmlns:a16="http://schemas.microsoft.com/office/drawing/2014/main" id="{91E39A4A-F6E0-43F2-9DE8-42AA187A4756}"/>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5" name="Oval 173">
              <a:extLst>
                <a:ext uri="{FF2B5EF4-FFF2-40B4-BE49-F238E27FC236}">
                  <a16:creationId xmlns:a16="http://schemas.microsoft.com/office/drawing/2014/main" id="{D685A459-A25B-43D3-9C41-E4071C8D9C1A}"/>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6" name="Oval 174">
              <a:extLst>
                <a:ext uri="{FF2B5EF4-FFF2-40B4-BE49-F238E27FC236}">
                  <a16:creationId xmlns:a16="http://schemas.microsoft.com/office/drawing/2014/main" id="{C1E5439C-2DCE-4FA2-96AB-E724968DEFC2}"/>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7" name="Oval 175">
              <a:extLst>
                <a:ext uri="{FF2B5EF4-FFF2-40B4-BE49-F238E27FC236}">
                  <a16:creationId xmlns:a16="http://schemas.microsoft.com/office/drawing/2014/main" id="{CB0E5B57-8CE7-4544-BDA5-5D1F4CA1816C}"/>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8" name="Oval 176">
              <a:extLst>
                <a:ext uri="{FF2B5EF4-FFF2-40B4-BE49-F238E27FC236}">
                  <a16:creationId xmlns:a16="http://schemas.microsoft.com/office/drawing/2014/main" id="{2915657A-F8B3-4DDD-8824-99D802F82B42}"/>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79" name="Oval 177">
              <a:extLst>
                <a:ext uri="{FF2B5EF4-FFF2-40B4-BE49-F238E27FC236}">
                  <a16:creationId xmlns:a16="http://schemas.microsoft.com/office/drawing/2014/main" id="{50D50CDB-83C2-4E15-ABFA-E6C39BCC7D7F}"/>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0" name="Oval 178">
              <a:extLst>
                <a:ext uri="{FF2B5EF4-FFF2-40B4-BE49-F238E27FC236}">
                  <a16:creationId xmlns:a16="http://schemas.microsoft.com/office/drawing/2014/main" id="{9F34FD02-3413-4DEF-A513-3E763ADF7A93}"/>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1" name="Oval 179">
              <a:extLst>
                <a:ext uri="{FF2B5EF4-FFF2-40B4-BE49-F238E27FC236}">
                  <a16:creationId xmlns:a16="http://schemas.microsoft.com/office/drawing/2014/main" id="{1F7CCDC4-3708-4DD8-AFF1-41A4D1511E76}"/>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2" name="Oval 180">
              <a:extLst>
                <a:ext uri="{FF2B5EF4-FFF2-40B4-BE49-F238E27FC236}">
                  <a16:creationId xmlns:a16="http://schemas.microsoft.com/office/drawing/2014/main" id="{799EDA3D-4C20-4DF0-9AF9-A4B2E47142F6}"/>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3" name="Oval 181">
              <a:extLst>
                <a:ext uri="{FF2B5EF4-FFF2-40B4-BE49-F238E27FC236}">
                  <a16:creationId xmlns:a16="http://schemas.microsoft.com/office/drawing/2014/main" id="{0A6B340D-92BE-4ACD-AA8E-A3335F89C2A3}"/>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4" name="Oval 182">
              <a:extLst>
                <a:ext uri="{FF2B5EF4-FFF2-40B4-BE49-F238E27FC236}">
                  <a16:creationId xmlns:a16="http://schemas.microsoft.com/office/drawing/2014/main" id="{C24C71DE-DA2A-40B6-AD5C-3C30BD3785C6}"/>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5" name="Oval 183">
              <a:extLst>
                <a:ext uri="{FF2B5EF4-FFF2-40B4-BE49-F238E27FC236}">
                  <a16:creationId xmlns:a16="http://schemas.microsoft.com/office/drawing/2014/main" id="{8680BCC5-977F-4454-89C0-C81894457A74}"/>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6" name="Oval 184">
              <a:extLst>
                <a:ext uri="{FF2B5EF4-FFF2-40B4-BE49-F238E27FC236}">
                  <a16:creationId xmlns:a16="http://schemas.microsoft.com/office/drawing/2014/main" id="{C4D0FC9E-EC34-4125-A20E-F9DF57D82EA7}"/>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7" name="Oval 185">
              <a:extLst>
                <a:ext uri="{FF2B5EF4-FFF2-40B4-BE49-F238E27FC236}">
                  <a16:creationId xmlns:a16="http://schemas.microsoft.com/office/drawing/2014/main" id="{E9373A63-8279-4291-AE95-7D69FC978469}"/>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8" name="Oval 186">
              <a:extLst>
                <a:ext uri="{FF2B5EF4-FFF2-40B4-BE49-F238E27FC236}">
                  <a16:creationId xmlns:a16="http://schemas.microsoft.com/office/drawing/2014/main" id="{EE17DD17-3EDD-4DE3-9991-C39EA26E712C}"/>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89" name="Oval 187">
              <a:extLst>
                <a:ext uri="{FF2B5EF4-FFF2-40B4-BE49-F238E27FC236}">
                  <a16:creationId xmlns:a16="http://schemas.microsoft.com/office/drawing/2014/main" id="{85D37D3A-9358-4333-832E-01FD7708F08D}"/>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0" name="Oval 188">
              <a:extLst>
                <a:ext uri="{FF2B5EF4-FFF2-40B4-BE49-F238E27FC236}">
                  <a16:creationId xmlns:a16="http://schemas.microsoft.com/office/drawing/2014/main" id="{90410A9E-A35F-4813-A82D-31C6677ECF93}"/>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1" name="Oval 189">
              <a:extLst>
                <a:ext uri="{FF2B5EF4-FFF2-40B4-BE49-F238E27FC236}">
                  <a16:creationId xmlns:a16="http://schemas.microsoft.com/office/drawing/2014/main" id="{617F9A6E-6CD3-46BA-B18A-3FF1BCFAC10C}"/>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2" name="Oval 190">
              <a:extLst>
                <a:ext uri="{FF2B5EF4-FFF2-40B4-BE49-F238E27FC236}">
                  <a16:creationId xmlns:a16="http://schemas.microsoft.com/office/drawing/2014/main" id="{AB928A90-F589-4C0E-8E5E-A2E4DF1B90C7}"/>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3" name="Oval 191">
              <a:extLst>
                <a:ext uri="{FF2B5EF4-FFF2-40B4-BE49-F238E27FC236}">
                  <a16:creationId xmlns:a16="http://schemas.microsoft.com/office/drawing/2014/main" id="{1C814A25-AF0C-4A53-849F-16FAC9953A14}"/>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4" name="Oval 192">
              <a:extLst>
                <a:ext uri="{FF2B5EF4-FFF2-40B4-BE49-F238E27FC236}">
                  <a16:creationId xmlns:a16="http://schemas.microsoft.com/office/drawing/2014/main" id="{34D6A14A-FE9B-444D-8C7B-9F0CB31EB3C3}"/>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5" name="Oval 193">
              <a:extLst>
                <a:ext uri="{FF2B5EF4-FFF2-40B4-BE49-F238E27FC236}">
                  <a16:creationId xmlns:a16="http://schemas.microsoft.com/office/drawing/2014/main" id="{D2D98ABF-3263-4506-90B4-9F7E22FBC991}"/>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6" name="Oval 194">
              <a:extLst>
                <a:ext uri="{FF2B5EF4-FFF2-40B4-BE49-F238E27FC236}">
                  <a16:creationId xmlns:a16="http://schemas.microsoft.com/office/drawing/2014/main" id="{4DA80792-4C3B-487D-A269-6B38E7460C2C}"/>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7" name="Oval 195">
              <a:extLst>
                <a:ext uri="{FF2B5EF4-FFF2-40B4-BE49-F238E27FC236}">
                  <a16:creationId xmlns:a16="http://schemas.microsoft.com/office/drawing/2014/main" id="{B077D471-072C-42E0-95E6-EFAF69D5BAA5}"/>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8" name="Oval 196">
              <a:extLst>
                <a:ext uri="{FF2B5EF4-FFF2-40B4-BE49-F238E27FC236}">
                  <a16:creationId xmlns:a16="http://schemas.microsoft.com/office/drawing/2014/main" id="{6CBA79DD-EB1D-41D9-BBAF-6231E5709F1F}"/>
                </a:ext>
              </a:extLst>
            </p:cNvPr>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199" name="Oval 197">
              <a:extLst>
                <a:ext uri="{FF2B5EF4-FFF2-40B4-BE49-F238E27FC236}">
                  <a16:creationId xmlns:a16="http://schemas.microsoft.com/office/drawing/2014/main" id="{81B5EBF6-E5BE-481E-BD19-DEF30A0DD7CF}"/>
                </a:ext>
              </a:extLst>
            </p:cNvPr>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0" name="Oval 198">
              <a:extLst>
                <a:ext uri="{FF2B5EF4-FFF2-40B4-BE49-F238E27FC236}">
                  <a16:creationId xmlns:a16="http://schemas.microsoft.com/office/drawing/2014/main" id="{D5AE777D-D472-463A-A915-317644DC3F06}"/>
                </a:ext>
              </a:extLst>
            </p:cNvPr>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1" name="Oval 199">
              <a:extLst>
                <a:ext uri="{FF2B5EF4-FFF2-40B4-BE49-F238E27FC236}">
                  <a16:creationId xmlns:a16="http://schemas.microsoft.com/office/drawing/2014/main" id="{FA39D3EC-1573-45DE-BCDD-D86B46D274BE}"/>
                </a:ext>
              </a:extLst>
            </p:cNvPr>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2" name="Oval 200">
              <a:extLst>
                <a:ext uri="{FF2B5EF4-FFF2-40B4-BE49-F238E27FC236}">
                  <a16:creationId xmlns:a16="http://schemas.microsoft.com/office/drawing/2014/main" id="{FC540720-9315-4B90-AA30-9EB9C293ADB7}"/>
                </a:ext>
              </a:extLst>
            </p:cNvPr>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3" name="Oval 201">
              <a:extLst>
                <a:ext uri="{FF2B5EF4-FFF2-40B4-BE49-F238E27FC236}">
                  <a16:creationId xmlns:a16="http://schemas.microsoft.com/office/drawing/2014/main" id="{45BF435A-9680-4572-9DEB-DF7497EA5AD9}"/>
                </a:ext>
              </a:extLst>
            </p:cNvPr>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4" name="Oval 202">
              <a:extLst>
                <a:ext uri="{FF2B5EF4-FFF2-40B4-BE49-F238E27FC236}">
                  <a16:creationId xmlns:a16="http://schemas.microsoft.com/office/drawing/2014/main" id="{ADD0ABC3-252D-424D-B9BC-C78E387D92F1}"/>
                </a:ext>
              </a:extLst>
            </p:cNvPr>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5" name="Oval 203">
              <a:extLst>
                <a:ext uri="{FF2B5EF4-FFF2-40B4-BE49-F238E27FC236}">
                  <a16:creationId xmlns:a16="http://schemas.microsoft.com/office/drawing/2014/main" id="{D4EEEE72-D91A-45E4-98E4-EC51C0E7AAFA}"/>
                </a:ext>
              </a:extLst>
            </p:cNvPr>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6" name="Oval 204">
              <a:extLst>
                <a:ext uri="{FF2B5EF4-FFF2-40B4-BE49-F238E27FC236}">
                  <a16:creationId xmlns:a16="http://schemas.microsoft.com/office/drawing/2014/main" id="{84F40F9D-0081-45D8-A8F6-12BCF5764962}"/>
                </a:ext>
              </a:extLst>
            </p:cNvPr>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7" name="Oval 205">
              <a:extLst>
                <a:ext uri="{FF2B5EF4-FFF2-40B4-BE49-F238E27FC236}">
                  <a16:creationId xmlns:a16="http://schemas.microsoft.com/office/drawing/2014/main" id="{C2029FFF-95DE-491A-94E2-9BE9DD2063FC}"/>
                </a:ext>
              </a:extLst>
            </p:cNvPr>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8" name="Oval 206">
              <a:extLst>
                <a:ext uri="{FF2B5EF4-FFF2-40B4-BE49-F238E27FC236}">
                  <a16:creationId xmlns:a16="http://schemas.microsoft.com/office/drawing/2014/main" id="{A8370AE7-4568-4B1C-A207-0748000F5D98}"/>
                </a:ext>
              </a:extLst>
            </p:cNvPr>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09" name="Oval 207">
              <a:extLst>
                <a:ext uri="{FF2B5EF4-FFF2-40B4-BE49-F238E27FC236}">
                  <a16:creationId xmlns:a16="http://schemas.microsoft.com/office/drawing/2014/main" id="{DED92147-BEEC-456C-BF6A-D2731471AA80}"/>
                </a:ext>
              </a:extLst>
            </p:cNvPr>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0" name="Oval 208">
              <a:extLst>
                <a:ext uri="{FF2B5EF4-FFF2-40B4-BE49-F238E27FC236}">
                  <a16:creationId xmlns:a16="http://schemas.microsoft.com/office/drawing/2014/main" id="{CECF5BDB-0729-4139-AD13-D9E50875D060}"/>
                </a:ext>
              </a:extLst>
            </p:cNvPr>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1" name="Oval 209">
              <a:extLst>
                <a:ext uri="{FF2B5EF4-FFF2-40B4-BE49-F238E27FC236}">
                  <a16:creationId xmlns:a16="http://schemas.microsoft.com/office/drawing/2014/main" id="{98D5DB5C-E2DE-42A5-A6AF-CFD551312DCB}"/>
                </a:ext>
              </a:extLst>
            </p:cNvPr>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2" name="Oval 210">
              <a:extLst>
                <a:ext uri="{FF2B5EF4-FFF2-40B4-BE49-F238E27FC236}">
                  <a16:creationId xmlns:a16="http://schemas.microsoft.com/office/drawing/2014/main" id="{03CB94C9-1F6A-47EA-9373-8D8AB0F0E900}"/>
                </a:ext>
              </a:extLst>
            </p:cNvPr>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3" name="Oval 211">
              <a:extLst>
                <a:ext uri="{FF2B5EF4-FFF2-40B4-BE49-F238E27FC236}">
                  <a16:creationId xmlns:a16="http://schemas.microsoft.com/office/drawing/2014/main" id="{EB7CE730-0437-4117-9310-403607EFF5B7}"/>
                </a:ext>
              </a:extLst>
            </p:cNvPr>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4" name="Oval 212">
              <a:extLst>
                <a:ext uri="{FF2B5EF4-FFF2-40B4-BE49-F238E27FC236}">
                  <a16:creationId xmlns:a16="http://schemas.microsoft.com/office/drawing/2014/main" id="{C8D3A7B1-6128-4C77-9754-6ACD9A8BB911}"/>
                </a:ext>
              </a:extLst>
            </p:cNvPr>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5" name="Oval 213">
              <a:extLst>
                <a:ext uri="{FF2B5EF4-FFF2-40B4-BE49-F238E27FC236}">
                  <a16:creationId xmlns:a16="http://schemas.microsoft.com/office/drawing/2014/main" id="{5D90F39A-76F9-40F1-99B5-F88678DC8490}"/>
                </a:ext>
              </a:extLst>
            </p:cNvPr>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6" name="Oval 214">
              <a:extLst>
                <a:ext uri="{FF2B5EF4-FFF2-40B4-BE49-F238E27FC236}">
                  <a16:creationId xmlns:a16="http://schemas.microsoft.com/office/drawing/2014/main" id="{A784193D-419B-492C-AFE8-03EE7DFCB706}"/>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7" name="Oval 215">
              <a:extLst>
                <a:ext uri="{FF2B5EF4-FFF2-40B4-BE49-F238E27FC236}">
                  <a16:creationId xmlns:a16="http://schemas.microsoft.com/office/drawing/2014/main" id="{BCB46B55-79A2-4AB0-B688-60C67807F132}"/>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8" name="Oval 216">
              <a:extLst>
                <a:ext uri="{FF2B5EF4-FFF2-40B4-BE49-F238E27FC236}">
                  <a16:creationId xmlns:a16="http://schemas.microsoft.com/office/drawing/2014/main" id="{72C25313-CD23-41CB-96C0-48471087F551}"/>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219" name="Oval 217">
              <a:extLst>
                <a:ext uri="{FF2B5EF4-FFF2-40B4-BE49-F238E27FC236}">
                  <a16:creationId xmlns:a16="http://schemas.microsoft.com/office/drawing/2014/main" id="{A6AFDAF6-97E8-4CF7-820B-A3515986B3FD}"/>
                </a:ext>
              </a:extLst>
            </p:cNvPr>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sp>
        <p:nvSpPr>
          <p:cNvPr id="34010"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en-US" altLang="en-US" noProof="0"/>
              <a:t>Click to edit Master title style</a:t>
            </a:r>
          </a:p>
        </p:txBody>
      </p:sp>
      <p:sp>
        <p:nvSpPr>
          <p:cNvPr id="34011"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220" name="Rectangle 220">
            <a:extLst>
              <a:ext uri="{FF2B5EF4-FFF2-40B4-BE49-F238E27FC236}">
                <a16:creationId xmlns:a16="http://schemas.microsoft.com/office/drawing/2014/main" id="{A888A130-E153-490D-80E9-B6F9DAE9630C}"/>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221" name="Rectangle 221">
            <a:extLst>
              <a:ext uri="{FF2B5EF4-FFF2-40B4-BE49-F238E27FC236}">
                <a16:creationId xmlns:a16="http://schemas.microsoft.com/office/drawing/2014/main" id="{53849F80-86D0-4075-AF56-BEC66F8AB8D7}"/>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222" name="Rectangle 222">
            <a:extLst>
              <a:ext uri="{FF2B5EF4-FFF2-40B4-BE49-F238E27FC236}">
                <a16:creationId xmlns:a16="http://schemas.microsoft.com/office/drawing/2014/main" id="{93B7B903-A4C3-4EAA-AB37-37693D1C3FB1}"/>
              </a:ext>
            </a:extLst>
          </p:cNvPr>
          <p:cNvSpPr>
            <a:spLocks noGrp="1" noChangeArrowheads="1"/>
          </p:cNvSpPr>
          <p:nvPr>
            <p:ph type="sldNum" sz="quarter" idx="12"/>
          </p:nvPr>
        </p:nvSpPr>
        <p:spPr/>
        <p:txBody>
          <a:bodyPr/>
          <a:lstStyle>
            <a:lvl1pPr>
              <a:defRPr/>
            </a:lvl1pPr>
          </a:lstStyle>
          <a:p>
            <a:fld id="{93172B62-FF43-48E2-9EA1-BF122FAA3657}" type="slidenum">
              <a:rPr lang="en-US" altLang="en-US"/>
              <a:pPr/>
              <a:t>‹#›</a:t>
            </a:fld>
            <a:endParaRPr lang="en-US" altLang="en-US"/>
          </a:p>
        </p:txBody>
      </p:sp>
    </p:spTree>
    <p:extLst>
      <p:ext uri="{BB962C8B-B14F-4D97-AF65-F5344CB8AC3E}">
        <p14:creationId xmlns:p14="http://schemas.microsoft.com/office/powerpoint/2010/main" val="3112845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a:extLst>
              <a:ext uri="{FF2B5EF4-FFF2-40B4-BE49-F238E27FC236}">
                <a16:creationId xmlns:a16="http://schemas.microsoft.com/office/drawing/2014/main" id="{2A56CBEF-A77B-48C7-811C-CB0E80DDB6D5}"/>
              </a:ext>
            </a:extLst>
          </p:cNvPr>
          <p:cNvSpPr>
            <a:spLocks noGrp="1" noChangeArrowheads="1"/>
          </p:cNvSpPr>
          <p:nvPr>
            <p:ph type="sldNum" sz="quarter" idx="10"/>
          </p:nvPr>
        </p:nvSpPr>
        <p:spPr>
          <a:ln/>
        </p:spPr>
        <p:txBody>
          <a:bodyPr/>
          <a:lstStyle>
            <a:lvl1pPr>
              <a:defRPr/>
            </a:lvl1pPr>
          </a:lstStyle>
          <a:p>
            <a:fld id="{12FEFA07-B52D-42AF-8202-7CEAFF73BF0F}" type="slidenum">
              <a:rPr lang="en-US" altLang="en-US"/>
              <a:pPr/>
              <a:t>‹#›</a:t>
            </a:fld>
            <a:endParaRPr lang="en-US" altLang="en-US"/>
          </a:p>
        </p:txBody>
      </p:sp>
      <p:sp>
        <p:nvSpPr>
          <p:cNvPr id="5" name="Rectangle 219">
            <a:extLst>
              <a:ext uri="{FF2B5EF4-FFF2-40B4-BE49-F238E27FC236}">
                <a16:creationId xmlns:a16="http://schemas.microsoft.com/office/drawing/2014/main" id="{D0F98E86-A467-485D-846B-AC4ABCF86B6E}"/>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6" name="Rectangle 220">
            <a:extLst>
              <a:ext uri="{FF2B5EF4-FFF2-40B4-BE49-F238E27FC236}">
                <a16:creationId xmlns:a16="http://schemas.microsoft.com/office/drawing/2014/main" id="{C794BB3B-B78C-4092-BABD-A2DAEE795686}"/>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749548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18">
            <a:extLst>
              <a:ext uri="{FF2B5EF4-FFF2-40B4-BE49-F238E27FC236}">
                <a16:creationId xmlns:a16="http://schemas.microsoft.com/office/drawing/2014/main" id="{0E667DD2-5BF3-41C8-8A97-898EBA90E1FD}"/>
              </a:ext>
            </a:extLst>
          </p:cNvPr>
          <p:cNvSpPr>
            <a:spLocks noGrp="1" noChangeArrowheads="1"/>
          </p:cNvSpPr>
          <p:nvPr>
            <p:ph type="sldNum" sz="quarter" idx="10"/>
          </p:nvPr>
        </p:nvSpPr>
        <p:spPr>
          <a:ln/>
        </p:spPr>
        <p:txBody>
          <a:bodyPr/>
          <a:lstStyle>
            <a:lvl1pPr>
              <a:defRPr/>
            </a:lvl1pPr>
          </a:lstStyle>
          <a:p>
            <a:fld id="{545597AC-F5CB-44CC-9337-812EED3554D3}" type="slidenum">
              <a:rPr lang="en-US" altLang="en-US"/>
              <a:pPr/>
              <a:t>‹#›</a:t>
            </a:fld>
            <a:endParaRPr lang="en-US" altLang="en-US"/>
          </a:p>
        </p:txBody>
      </p:sp>
      <p:sp>
        <p:nvSpPr>
          <p:cNvPr id="5" name="Rectangle 219">
            <a:extLst>
              <a:ext uri="{FF2B5EF4-FFF2-40B4-BE49-F238E27FC236}">
                <a16:creationId xmlns:a16="http://schemas.microsoft.com/office/drawing/2014/main" id="{65BAA69D-1B71-416A-B400-20990BDB5604}"/>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6" name="Rectangle 220">
            <a:extLst>
              <a:ext uri="{FF2B5EF4-FFF2-40B4-BE49-F238E27FC236}">
                <a16:creationId xmlns:a16="http://schemas.microsoft.com/office/drawing/2014/main" id="{99F752A8-25BB-42C8-B957-907309D04C71}"/>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959704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18">
            <a:extLst>
              <a:ext uri="{FF2B5EF4-FFF2-40B4-BE49-F238E27FC236}">
                <a16:creationId xmlns:a16="http://schemas.microsoft.com/office/drawing/2014/main" id="{D54BF954-15F3-4AD3-A6D9-F87BBDE535AB}"/>
              </a:ext>
            </a:extLst>
          </p:cNvPr>
          <p:cNvSpPr>
            <a:spLocks noGrp="1" noChangeArrowheads="1"/>
          </p:cNvSpPr>
          <p:nvPr>
            <p:ph type="sldNum" sz="quarter" idx="10"/>
          </p:nvPr>
        </p:nvSpPr>
        <p:spPr>
          <a:ln/>
        </p:spPr>
        <p:txBody>
          <a:bodyPr/>
          <a:lstStyle>
            <a:lvl1pPr>
              <a:defRPr/>
            </a:lvl1pPr>
          </a:lstStyle>
          <a:p>
            <a:fld id="{941B49C3-B729-4A84-9245-6833B9F7FACB}" type="slidenum">
              <a:rPr lang="en-US" altLang="en-US"/>
              <a:pPr/>
              <a:t>‹#›</a:t>
            </a:fld>
            <a:endParaRPr lang="en-US" altLang="en-US"/>
          </a:p>
        </p:txBody>
      </p:sp>
      <p:sp>
        <p:nvSpPr>
          <p:cNvPr id="6" name="Rectangle 219">
            <a:extLst>
              <a:ext uri="{FF2B5EF4-FFF2-40B4-BE49-F238E27FC236}">
                <a16:creationId xmlns:a16="http://schemas.microsoft.com/office/drawing/2014/main" id="{8DD5BD86-4C45-4D2E-B2F6-D2B5E6435266}"/>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7" name="Rectangle 220">
            <a:extLst>
              <a:ext uri="{FF2B5EF4-FFF2-40B4-BE49-F238E27FC236}">
                <a16:creationId xmlns:a16="http://schemas.microsoft.com/office/drawing/2014/main" id="{8B2B3B9E-DB63-4F9E-913C-7EEC945AD842}"/>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553387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18">
            <a:extLst>
              <a:ext uri="{FF2B5EF4-FFF2-40B4-BE49-F238E27FC236}">
                <a16:creationId xmlns:a16="http://schemas.microsoft.com/office/drawing/2014/main" id="{1FCF7599-34EE-47D8-A57F-456F486840A4}"/>
              </a:ext>
            </a:extLst>
          </p:cNvPr>
          <p:cNvSpPr>
            <a:spLocks noGrp="1" noChangeArrowheads="1"/>
          </p:cNvSpPr>
          <p:nvPr>
            <p:ph type="sldNum" sz="quarter" idx="10"/>
          </p:nvPr>
        </p:nvSpPr>
        <p:spPr>
          <a:ln/>
        </p:spPr>
        <p:txBody>
          <a:bodyPr/>
          <a:lstStyle>
            <a:lvl1pPr>
              <a:defRPr/>
            </a:lvl1pPr>
          </a:lstStyle>
          <a:p>
            <a:fld id="{000AA751-FA33-4FAA-9291-48E626032A70}" type="slidenum">
              <a:rPr lang="en-US" altLang="en-US"/>
              <a:pPr/>
              <a:t>‹#›</a:t>
            </a:fld>
            <a:endParaRPr lang="en-US" altLang="en-US"/>
          </a:p>
        </p:txBody>
      </p:sp>
      <p:sp>
        <p:nvSpPr>
          <p:cNvPr id="8" name="Rectangle 219">
            <a:extLst>
              <a:ext uri="{FF2B5EF4-FFF2-40B4-BE49-F238E27FC236}">
                <a16:creationId xmlns:a16="http://schemas.microsoft.com/office/drawing/2014/main" id="{C94F619C-2B26-4B9C-92EF-485962B64332}"/>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9" name="Rectangle 220">
            <a:extLst>
              <a:ext uri="{FF2B5EF4-FFF2-40B4-BE49-F238E27FC236}">
                <a16:creationId xmlns:a16="http://schemas.microsoft.com/office/drawing/2014/main" id="{6C6F25E8-E38F-4285-BE7A-283705297237}"/>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700909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18">
            <a:extLst>
              <a:ext uri="{FF2B5EF4-FFF2-40B4-BE49-F238E27FC236}">
                <a16:creationId xmlns:a16="http://schemas.microsoft.com/office/drawing/2014/main" id="{822AC850-D907-4B56-93F3-95A2ADE1EE90}"/>
              </a:ext>
            </a:extLst>
          </p:cNvPr>
          <p:cNvSpPr>
            <a:spLocks noGrp="1" noChangeArrowheads="1"/>
          </p:cNvSpPr>
          <p:nvPr>
            <p:ph type="sldNum" sz="quarter" idx="10"/>
          </p:nvPr>
        </p:nvSpPr>
        <p:spPr>
          <a:ln/>
        </p:spPr>
        <p:txBody>
          <a:bodyPr/>
          <a:lstStyle>
            <a:lvl1pPr>
              <a:defRPr/>
            </a:lvl1pPr>
          </a:lstStyle>
          <a:p>
            <a:fld id="{3DB1A3CA-949C-476C-A776-FF68637A7EFF}" type="slidenum">
              <a:rPr lang="en-US" altLang="en-US"/>
              <a:pPr/>
              <a:t>‹#›</a:t>
            </a:fld>
            <a:endParaRPr lang="en-US" altLang="en-US"/>
          </a:p>
        </p:txBody>
      </p:sp>
      <p:sp>
        <p:nvSpPr>
          <p:cNvPr id="4" name="Rectangle 219">
            <a:extLst>
              <a:ext uri="{FF2B5EF4-FFF2-40B4-BE49-F238E27FC236}">
                <a16:creationId xmlns:a16="http://schemas.microsoft.com/office/drawing/2014/main" id="{916B2DA1-7C6C-40A4-B929-AA7D4BC9B7C1}"/>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5" name="Rectangle 220">
            <a:extLst>
              <a:ext uri="{FF2B5EF4-FFF2-40B4-BE49-F238E27FC236}">
                <a16:creationId xmlns:a16="http://schemas.microsoft.com/office/drawing/2014/main" id="{866EECAD-717F-4CBD-B455-FAB7410A02C1}"/>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295806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a:extLst>
              <a:ext uri="{FF2B5EF4-FFF2-40B4-BE49-F238E27FC236}">
                <a16:creationId xmlns:a16="http://schemas.microsoft.com/office/drawing/2014/main" id="{D1CA2308-C257-47C0-A879-4C537F003698}"/>
              </a:ext>
            </a:extLst>
          </p:cNvPr>
          <p:cNvSpPr>
            <a:spLocks noGrp="1" noChangeArrowheads="1"/>
          </p:cNvSpPr>
          <p:nvPr>
            <p:ph type="sldNum" sz="quarter" idx="10"/>
          </p:nvPr>
        </p:nvSpPr>
        <p:spPr>
          <a:ln/>
        </p:spPr>
        <p:txBody>
          <a:bodyPr/>
          <a:lstStyle>
            <a:lvl1pPr>
              <a:defRPr/>
            </a:lvl1pPr>
          </a:lstStyle>
          <a:p>
            <a:fld id="{520CBB2D-0B7A-41FC-B220-157AD1CA7903}" type="slidenum">
              <a:rPr lang="en-US" altLang="en-US"/>
              <a:pPr/>
              <a:t>‹#›</a:t>
            </a:fld>
            <a:endParaRPr lang="en-US" altLang="en-US"/>
          </a:p>
        </p:txBody>
      </p:sp>
      <p:sp>
        <p:nvSpPr>
          <p:cNvPr id="3" name="Rectangle 219">
            <a:extLst>
              <a:ext uri="{FF2B5EF4-FFF2-40B4-BE49-F238E27FC236}">
                <a16:creationId xmlns:a16="http://schemas.microsoft.com/office/drawing/2014/main" id="{15331960-5BD2-4347-A376-7DB03EA89461}"/>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4" name="Rectangle 220">
            <a:extLst>
              <a:ext uri="{FF2B5EF4-FFF2-40B4-BE49-F238E27FC236}">
                <a16:creationId xmlns:a16="http://schemas.microsoft.com/office/drawing/2014/main" id="{8870FBD4-056C-4991-A4BC-92C092BC5DC4}"/>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91446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a:extLst>
              <a:ext uri="{FF2B5EF4-FFF2-40B4-BE49-F238E27FC236}">
                <a16:creationId xmlns:a16="http://schemas.microsoft.com/office/drawing/2014/main" id="{45DFA255-0129-4F4F-85C2-3C98F3DFF20A}"/>
              </a:ext>
            </a:extLst>
          </p:cNvPr>
          <p:cNvSpPr>
            <a:spLocks noGrp="1" noChangeArrowheads="1"/>
          </p:cNvSpPr>
          <p:nvPr>
            <p:ph type="sldNum" sz="quarter" idx="10"/>
          </p:nvPr>
        </p:nvSpPr>
        <p:spPr>
          <a:ln/>
        </p:spPr>
        <p:txBody>
          <a:bodyPr/>
          <a:lstStyle>
            <a:lvl1pPr>
              <a:defRPr/>
            </a:lvl1pPr>
          </a:lstStyle>
          <a:p>
            <a:fld id="{0CA87CB3-0D99-4540-B1CF-890C3DA4F0D0}" type="slidenum">
              <a:rPr lang="en-US" altLang="en-US"/>
              <a:pPr/>
              <a:t>‹#›</a:t>
            </a:fld>
            <a:endParaRPr lang="en-US" altLang="en-US"/>
          </a:p>
        </p:txBody>
      </p:sp>
      <p:sp>
        <p:nvSpPr>
          <p:cNvPr id="6" name="Rectangle 219">
            <a:extLst>
              <a:ext uri="{FF2B5EF4-FFF2-40B4-BE49-F238E27FC236}">
                <a16:creationId xmlns:a16="http://schemas.microsoft.com/office/drawing/2014/main" id="{1768A56F-7B0A-4BED-A823-B40D0EE39366}"/>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7" name="Rectangle 220">
            <a:extLst>
              <a:ext uri="{FF2B5EF4-FFF2-40B4-BE49-F238E27FC236}">
                <a16:creationId xmlns:a16="http://schemas.microsoft.com/office/drawing/2014/main" id="{F9F482A7-E168-4A79-A57A-062F79817155}"/>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6848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5E1CF8FE-1478-4200-9505-808D909577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746C9A23-0C76-452C-A46E-B6C2D6861DE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2B244C95-5948-43FA-A622-D3F798670B7A}"/>
              </a:ext>
            </a:extLst>
          </p:cNvPr>
          <p:cNvSpPr>
            <a:spLocks noGrp="1" noChangeArrowheads="1"/>
          </p:cNvSpPr>
          <p:nvPr>
            <p:ph type="sldNum" sz="quarter" idx="12"/>
          </p:nvPr>
        </p:nvSpPr>
        <p:spPr>
          <a:ln/>
        </p:spPr>
        <p:txBody>
          <a:bodyPr/>
          <a:lstStyle>
            <a:lvl1pPr>
              <a:defRPr/>
            </a:lvl1pPr>
          </a:lstStyle>
          <a:p>
            <a:fld id="{242DDA4A-0BDD-44E8-B8F9-77B345D986AB}" type="slidenum">
              <a:rPr lang="en-US" altLang="en-US"/>
              <a:pPr/>
              <a:t>‹#›</a:t>
            </a:fld>
            <a:endParaRPr lang="en-US" altLang="en-US"/>
          </a:p>
        </p:txBody>
      </p:sp>
    </p:spTree>
    <p:extLst>
      <p:ext uri="{BB962C8B-B14F-4D97-AF65-F5344CB8AC3E}">
        <p14:creationId xmlns:p14="http://schemas.microsoft.com/office/powerpoint/2010/main" val="2812940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18">
            <a:extLst>
              <a:ext uri="{FF2B5EF4-FFF2-40B4-BE49-F238E27FC236}">
                <a16:creationId xmlns:a16="http://schemas.microsoft.com/office/drawing/2014/main" id="{813F8EDF-A80D-4304-9823-726A7E6B3593}"/>
              </a:ext>
            </a:extLst>
          </p:cNvPr>
          <p:cNvSpPr>
            <a:spLocks noGrp="1" noChangeArrowheads="1"/>
          </p:cNvSpPr>
          <p:nvPr>
            <p:ph type="sldNum" sz="quarter" idx="10"/>
          </p:nvPr>
        </p:nvSpPr>
        <p:spPr>
          <a:ln/>
        </p:spPr>
        <p:txBody>
          <a:bodyPr/>
          <a:lstStyle>
            <a:lvl1pPr>
              <a:defRPr/>
            </a:lvl1pPr>
          </a:lstStyle>
          <a:p>
            <a:fld id="{E60CC1E7-6E4A-42D1-8ADE-8F308A124039}" type="slidenum">
              <a:rPr lang="en-US" altLang="en-US"/>
              <a:pPr/>
              <a:t>‹#›</a:t>
            </a:fld>
            <a:endParaRPr lang="en-US" altLang="en-US"/>
          </a:p>
        </p:txBody>
      </p:sp>
      <p:sp>
        <p:nvSpPr>
          <p:cNvPr id="6" name="Rectangle 219">
            <a:extLst>
              <a:ext uri="{FF2B5EF4-FFF2-40B4-BE49-F238E27FC236}">
                <a16:creationId xmlns:a16="http://schemas.microsoft.com/office/drawing/2014/main" id="{25CE8A64-DAD9-4482-B1A1-D5EE52291EA4}"/>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7" name="Rectangle 220">
            <a:extLst>
              <a:ext uri="{FF2B5EF4-FFF2-40B4-BE49-F238E27FC236}">
                <a16:creationId xmlns:a16="http://schemas.microsoft.com/office/drawing/2014/main" id="{AF92CB34-081C-4ED1-9A0E-A6E365AC8F80}"/>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769569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a:extLst>
              <a:ext uri="{FF2B5EF4-FFF2-40B4-BE49-F238E27FC236}">
                <a16:creationId xmlns:a16="http://schemas.microsoft.com/office/drawing/2014/main" id="{E1704077-D7EB-44EF-A883-44A17391BB10}"/>
              </a:ext>
            </a:extLst>
          </p:cNvPr>
          <p:cNvSpPr>
            <a:spLocks noGrp="1" noChangeArrowheads="1"/>
          </p:cNvSpPr>
          <p:nvPr>
            <p:ph type="sldNum" sz="quarter" idx="10"/>
          </p:nvPr>
        </p:nvSpPr>
        <p:spPr>
          <a:ln/>
        </p:spPr>
        <p:txBody>
          <a:bodyPr/>
          <a:lstStyle>
            <a:lvl1pPr>
              <a:defRPr/>
            </a:lvl1pPr>
          </a:lstStyle>
          <a:p>
            <a:fld id="{26A288E3-E5F0-4087-A3CA-0DC5672766D1}" type="slidenum">
              <a:rPr lang="en-US" altLang="en-US"/>
              <a:pPr/>
              <a:t>‹#›</a:t>
            </a:fld>
            <a:endParaRPr lang="en-US" altLang="en-US"/>
          </a:p>
        </p:txBody>
      </p:sp>
      <p:sp>
        <p:nvSpPr>
          <p:cNvPr id="5" name="Rectangle 219">
            <a:extLst>
              <a:ext uri="{FF2B5EF4-FFF2-40B4-BE49-F238E27FC236}">
                <a16:creationId xmlns:a16="http://schemas.microsoft.com/office/drawing/2014/main" id="{FE081506-6D04-4D21-8D56-EF8491C5A18F}"/>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6" name="Rectangle 220">
            <a:extLst>
              <a:ext uri="{FF2B5EF4-FFF2-40B4-BE49-F238E27FC236}">
                <a16:creationId xmlns:a16="http://schemas.microsoft.com/office/drawing/2014/main" id="{1BFE8FC1-28DA-4280-89BA-1F86315C3E35}"/>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163706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18">
            <a:extLst>
              <a:ext uri="{FF2B5EF4-FFF2-40B4-BE49-F238E27FC236}">
                <a16:creationId xmlns:a16="http://schemas.microsoft.com/office/drawing/2014/main" id="{810C0F56-8151-41D6-8651-58305064A847}"/>
              </a:ext>
            </a:extLst>
          </p:cNvPr>
          <p:cNvSpPr>
            <a:spLocks noGrp="1" noChangeArrowheads="1"/>
          </p:cNvSpPr>
          <p:nvPr>
            <p:ph type="sldNum" sz="quarter" idx="10"/>
          </p:nvPr>
        </p:nvSpPr>
        <p:spPr>
          <a:ln/>
        </p:spPr>
        <p:txBody>
          <a:bodyPr/>
          <a:lstStyle>
            <a:lvl1pPr>
              <a:defRPr/>
            </a:lvl1pPr>
          </a:lstStyle>
          <a:p>
            <a:fld id="{A39BF8A1-5A85-4FB4-8348-382D597D9812}" type="slidenum">
              <a:rPr lang="en-US" altLang="en-US"/>
              <a:pPr/>
              <a:t>‹#›</a:t>
            </a:fld>
            <a:endParaRPr lang="en-US" altLang="en-US"/>
          </a:p>
        </p:txBody>
      </p:sp>
      <p:sp>
        <p:nvSpPr>
          <p:cNvPr id="5" name="Rectangle 219">
            <a:extLst>
              <a:ext uri="{FF2B5EF4-FFF2-40B4-BE49-F238E27FC236}">
                <a16:creationId xmlns:a16="http://schemas.microsoft.com/office/drawing/2014/main" id="{B8129B3F-9BA1-49B3-9DF1-7EA6B733ADB0}"/>
              </a:ext>
            </a:extLst>
          </p:cNvPr>
          <p:cNvSpPr>
            <a:spLocks noGrp="1" noChangeArrowheads="1"/>
          </p:cNvSpPr>
          <p:nvPr>
            <p:ph type="dt" sz="half" idx="11"/>
          </p:nvPr>
        </p:nvSpPr>
        <p:spPr>
          <a:ln/>
        </p:spPr>
        <p:txBody>
          <a:bodyPr/>
          <a:lstStyle>
            <a:lvl1pPr>
              <a:defRPr/>
            </a:lvl1pPr>
          </a:lstStyle>
          <a:p>
            <a:pPr>
              <a:defRPr/>
            </a:pPr>
            <a:endParaRPr lang="en-US" altLang="en-US"/>
          </a:p>
        </p:txBody>
      </p:sp>
      <p:sp>
        <p:nvSpPr>
          <p:cNvPr id="6" name="Rectangle 220">
            <a:extLst>
              <a:ext uri="{FF2B5EF4-FFF2-40B4-BE49-F238E27FC236}">
                <a16:creationId xmlns:a16="http://schemas.microsoft.com/office/drawing/2014/main" id="{3E4C2449-C127-47D2-9C83-CE5ECD618CFD}"/>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956610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2BC10DEF-AA9C-4278-9D1C-751DF07A407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18">
            <a:extLst>
              <a:ext uri="{FF2B5EF4-FFF2-40B4-BE49-F238E27FC236}">
                <a16:creationId xmlns:a16="http://schemas.microsoft.com/office/drawing/2014/main" id="{C90C0BD5-AE78-45B7-A8E8-0E7D0BF9F0F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26">
            <a:extLst>
              <a:ext uri="{FF2B5EF4-FFF2-40B4-BE49-F238E27FC236}">
                <a16:creationId xmlns:a16="http://schemas.microsoft.com/office/drawing/2014/main" id="{D0393961-24C2-481A-9EEE-DE507A6BDCA8}"/>
              </a:ext>
            </a:extLst>
          </p:cNvPr>
          <p:cNvSpPr>
            <a:spLocks noGrp="1"/>
          </p:cNvSpPr>
          <p:nvPr>
            <p:ph type="sldNum" sz="quarter" idx="12"/>
          </p:nvPr>
        </p:nvSpPr>
        <p:spPr/>
        <p:txBody>
          <a:bodyPr/>
          <a:lstStyle>
            <a:lvl1pPr>
              <a:defRPr>
                <a:solidFill>
                  <a:srgbClr val="D1EAEE"/>
                </a:solidFill>
              </a:defRPr>
            </a:lvl1pPr>
          </a:lstStyle>
          <a:p>
            <a:fld id="{2766B693-D8A1-4EB4-95B0-78397CC00210}" type="slidenum">
              <a:rPr lang="en-US" altLang="en-US"/>
              <a:pPr/>
              <a:t>‹#›</a:t>
            </a:fld>
            <a:endParaRPr lang="en-US" altLang="en-US"/>
          </a:p>
        </p:txBody>
      </p:sp>
    </p:spTree>
    <p:extLst>
      <p:ext uri="{BB962C8B-B14F-4D97-AF65-F5344CB8AC3E}">
        <p14:creationId xmlns:p14="http://schemas.microsoft.com/office/powerpoint/2010/main" val="309355924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585CFFF-2ECB-4C6B-90BE-AE2D6B044C6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1">
            <a:extLst>
              <a:ext uri="{FF2B5EF4-FFF2-40B4-BE49-F238E27FC236}">
                <a16:creationId xmlns:a16="http://schemas.microsoft.com/office/drawing/2014/main" id="{17802139-7DC6-4A3F-ABA3-538F8FB8BA0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17">
            <a:extLst>
              <a:ext uri="{FF2B5EF4-FFF2-40B4-BE49-F238E27FC236}">
                <a16:creationId xmlns:a16="http://schemas.microsoft.com/office/drawing/2014/main" id="{B5032D28-852C-44ED-A2DD-0DCE7715481C}"/>
              </a:ext>
            </a:extLst>
          </p:cNvPr>
          <p:cNvSpPr>
            <a:spLocks noGrp="1"/>
          </p:cNvSpPr>
          <p:nvPr>
            <p:ph type="sldNum" sz="quarter" idx="12"/>
          </p:nvPr>
        </p:nvSpPr>
        <p:spPr/>
        <p:txBody>
          <a:bodyPr/>
          <a:lstStyle>
            <a:lvl1pPr>
              <a:defRPr/>
            </a:lvl1pPr>
          </a:lstStyle>
          <a:p>
            <a:fld id="{FE3688D1-A2F1-4157-A282-9F9E066050C2}" type="slidenum">
              <a:rPr lang="en-US" altLang="en-US"/>
              <a:pPr/>
              <a:t>‹#›</a:t>
            </a:fld>
            <a:endParaRPr lang="en-US" altLang="en-US"/>
          </a:p>
        </p:txBody>
      </p:sp>
    </p:spTree>
    <p:extLst>
      <p:ext uri="{BB962C8B-B14F-4D97-AF65-F5344CB8AC3E}">
        <p14:creationId xmlns:p14="http://schemas.microsoft.com/office/powerpoint/2010/main" val="3074553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12BD78F4-6FBD-4DF3-8A79-EAE4CDBC780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5836DE9-16D2-4415-BC63-5A2FE5F327B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C5671EF-9FBA-4F2C-A0AF-499C631DB994}"/>
              </a:ext>
            </a:extLst>
          </p:cNvPr>
          <p:cNvSpPr>
            <a:spLocks noGrp="1"/>
          </p:cNvSpPr>
          <p:nvPr>
            <p:ph type="sldNum" sz="quarter" idx="12"/>
          </p:nvPr>
        </p:nvSpPr>
        <p:spPr/>
        <p:txBody>
          <a:bodyPr/>
          <a:lstStyle>
            <a:lvl1pPr>
              <a:defRPr>
                <a:solidFill>
                  <a:srgbClr val="D1EAEE"/>
                </a:solidFill>
              </a:defRPr>
            </a:lvl1pPr>
          </a:lstStyle>
          <a:p>
            <a:fld id="{F1C9C63E-4653-4D6B-9929-EC3421FD7D07}" type="slidenum">
              <a:rPr lang="en-US" altLang="en-US"/>
              <a:pPr/>
              <a:t>‹#›</a:t>
            </a:fld>
            <a:endParaRPr lang="en-US" altLang="en-US"/>
          </a:p>
        </p:txBody>
      </p:sp>
    </p:spTree>
    <p:extLst>
      <p:ext uri="{BB962C8B-B14F-4D97-AF65-F5344CB8AC3E}">
        <p14:creationId xmlns:p14="http://schemas.microsoft.com/office/powerpoint/2010/main" val="329832577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7558C6B3-5B80-49B1-9E5C-C880AA810152}"/>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21">
            <a:extLst>
              <a:ext uri="{FF2B5EF4-FFF2-40B4-BE49-F238E27FC236}">
                <a16:creationId xmlns:a16="http://schemas.microsoft.com/office/drawing/2014/main" id="{FA6A0E93-9228-4EBE-A7AA-722544BF431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17">
            <a:extLst>
              <a:ext uri="{FF2B5EF4-FFF2-40B4-BE49-F238E27FC236}">
                <a16:creationId xmlns:a16="http://schemas.microsoft.com/office/drawing/2014/main" id="{EEDB9995-D166-4BB0-B397-DCAEE2BB1BED}"/>
              </a:ext>
            </a:extLst>
          </p:cNvPr>
          <p:cNvSpPr>
            <a:spLocks noGrp="1"/>
          </p:cNvSpPr>
          <p:nvPr>
            <p:ph type="sldNum" sz="quarter" idx="12"/>
          </p:nvPr>
        </p:nvSpPr>
        <p:spPr/>
        <p:txBody>
          <a:bodyPr/>
          <a:lstStyle>
            <a:lvl1pPr>
              <a:defRPr/>
            </a:lvl1pPr>
          </a:lstStyle>
          <a:p>
            <a:fld id="{3E5C0D05-037A-4F86-8CAE-6E2E45ABAFE9}" type="slidenum">
              <a:rPr lang="en-US" altLang="en-US"/>
              <a:pPr/>
              <a:t>‹#›</a:t>
            </a:fld>
            <a:endParaRPr lang="en-US" altLang="en-US"/>
          </a:p>
        </p:txBody>
      </p:sp>
    </p:spTree>
    <p:extLst>
      <p:ext uri="{BB962C8B-B14F-4D97-AF65-F5344CB8AC3E}">
        <p14:creationId xmlns:p14="http://schemas.microsoft.com/office/powerpoint/2010/main" val="2059412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C72C6F86-94F0-4201-8FFE-88551C73C9CF}"/>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21">
            <a:extLst>
              <a:ext uri="{FF2B5EF4-FFF2-40B4-BE49-F238E27FC236}">
                <a16:creationId xmlns:a16="http://schemas.microsoft.com/office/drawing/2014/main" id="{6FA2CCF2-BACB-4DAA-9817-5FBF4B2D7551}"/>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17">
            <a:extLst>
              <a:ext uri="{FF2B5EF4-FFF2-40B4-BE49-F238E27FC236}">
                <a16:creationId xmlns:a16="http://schemas.microsoft.com/office/drawing/2014/main" id="{15962690-F69E-4F9E-8F70-BC2D3566C0D4}"/>
              </a:ext>
            </a:extLst>
          </p:cNvPr>
          <p:cNvSpPr>
            <a:spLocks noGrp="1"/>
          </p:cNvSpPr>
          <p:nvPr>
            <p:ph type="sldNum" sz="quarter" idx="12"/>
          </p:nvPr>
        </p:nvSpPr>
        <p:spPr/>
        <p:txBody>
          <a:bodyPr/>
          <a:lstStyle>
            <a:lvl1pPr>
              <a:defRPr/>
            </a:lvl1pPr>
          </a:lstStyle>
          <a:p>
            <a:fld id="{7B289F89-1259-4AA0-8379-5E9E0EC314EF}" type="slidenum">
              <a:rPr lang="en-US" altLang="en-US"/>
              <a:pPr/>
              <a:t>‹#›</a:t>
            </a:fld>
            <a:endParaRPr lang="en-US" altLang="en-US"/>
          </a:p>
        </p:txBody>
      </p:sp>
    </p:spTree>
    <p:extLst>
      <p:ext uri="{BB962C8B-B14F-4D97-AF65-F5344CB8AC3E}">
        <p14:creationId xmlns:p14="http://schemas.microsoft.com/office/powerpoint/2010/main" val="2627970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5FE97EFC-437D-4B78-BCC6-842ABE3E135D}"/>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21">
            <a:extLst>
              <a:ext uri="{FF2B5EF4-FFF2-40B4-BE49-F238E27FC236}">
                <a16:creationId xmlns:a16="http://schemas.microsoft.com/office/drawing/2014/main" id="{7112B038-48AA-47D4-9494-1B4F71B6DEAA}"/>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17">
            <a:extLst>
              <a:ext uri="{FF2B5EF4-FFF2-40B4-BE49-F238E27FC236}">
                <a16:creationId xmlns:a16="http://schemas.microsoft.com/office/drawing/2014/main" id="{5921BD8A-D33F-4123-8F79-15FFB2EC0FA4}"/>
              </a:ext>
            </a:extLst>
          </p:cNvPr>
          <p:cNvSpPr>
            <a:spLocks noGrp="1"/>
          </p:cNvSpPr>
          <p:nvPr>
            <p:ph type="sldNum" sz="quarter" idx="12"/>
          </p:nvPr>
        </p:nvSpPr>
        <p:spPr/>
        <p:txBody>
          <a:bodyPr/>
          <a:lstStyle>
            <a:lvl1pPr>
              <a:defRPr/>
            </a:lvl1pPr>
          </a:lstStyle>
          <a:p>
            <a:fld id="{D2D7FF1B-B12F-4936-B061-B714A43284B2}" type="slidenum">
              <a:rPr lang="en-US" altLang="en-US"/>
              <a:pPr/>
              <a:t>‹#›</a:t>
            </a:fld>
            <a:endParaRPr lang="en-US" altLang="en-US"/>
          </a:p>
        </p:txBody>
      </p:sp>
    </p:spTree>
    <p:extLst>
      <p:ext uri="{BB962C8B-B14F-4D97-AF65-F5344CB8AC3E}">
        <p14:creationId xmlns:p14="http://schemas.microsoft.com/office/powerpoint/2010/main" val="3795289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5862CEB0-EF41-46D8-BD2B-095B300E94CD}"/>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1">
            <a:extLst>
              <a:ext uri="{FF2B5EF4-FFF2-40B4-BE49-F238E27FC236}">
                <a16:creationId xmlns:a16="http://schemas.microsoft.com/office/drawing/2014/main" id="{D9FEA52B-674B-4693-A94D-B3C6CCDB0ED0}"/>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17">
            <a:extLst>
              <a:ext uri="{FF2B5EF4-FFF2-40B4-BE49-F238E27FC236}">
                <a16:creationId xmlns:a16="http://schemas.microsoft.com/office/drawing/2014/main" id="{C671529C-32B0-435D-A7DC-9E3C97E2272B}"/>
              </a:ext>
            </a:extLst>
          </p:cNvPr>
          <p:cNvSpPr>
            <a:spLocks noGrp="1"/>
          </p:cNvSpPr>
          <p:nvPr>
            <p:ph type="sldNum" sz="quarter" idx="12"/>
          </p:nvPr>
        </p:nvSpPr>
        <p:spPr/>
        <p:txBody>
          <a:bodyPr/>
          <a:lstStyle>
            <a:lvl1pPr>
              <a:defRPr/>
            </a:lvl1pPr>
          </a:lstStyle>
          <a:p>
            <a:fld id="{D486F5F5-3571-4EC2-ADF7-4D311A2ACA56}" type="slidenum">
              <a:rPr lang="en-US" altLang="en-US"/>
              <a:pPr/>
              <a:t>‹#›</a:t>
            </a:fld>
            <a:endParaRPr lang="en-US" altLang="en-US"/>
          </a:p>
        </p:txBody>
      </p:sp>
    </p:spTree>
    <p:extLst>
      <p:ext uri="{BB962C8B-B14F-4D97-AF65-F5344CB8AC3E}">
        <p14:creationId xmlns:p14="http://schemas.microsoft.com/office/powerpoint/2010/main" val="204500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8ACC31E9-D7EB-4027-B101-04EC211F3E9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9">
            <a:extLst>
              <a:ext uri="{FF2B5EF4-FFF2-40B4-BE49-F238E27FC236}">
                <a16:creationId xmlns:a16="http://schemas.microsoft.com/office/drawing/2014/main" id="{B7D33A8B-CE27-48AB-99AD-4C96FD7A87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903A1040-D3C5-43CE-B921-1E5C6E0019FC}"/>
              </a:ext>
            </a:extLst>
          </p:cNvPr>
          <p:cNvSpPr>
            <a:spLocks noGrp="1" noChangeArrowheads="1"/>
          </p:cNvSpPr>
          <p:nvPr>
            <p:ph type="sldNum" sz="quarter" idx="12"/>
          </p:nvPr>
        </p:nvSpPr>
        <p:spPr>
          <a:ln/>
        </p:spPr>
        <p:txBody>
          <a:bodyPr/>
          <a:lstStyle>
            <a:lvl1pPr>
              <a:defRPr/>
            </a:lvl1pPr>
          </a:lstStyle>
          <a:p>
            <a:fld id="{FF40C684-D7BE-4A0B-937B-8DB23B3987A7}" type="slidenum">
              <a:rPr lang="en-US" altLang="en-US"/>
              <a:pPr/>
              <a:t>‹#›</a:t>
            </a:fld>
            <a:endParaRPr lang="en-US" altLang="en-US"/>
          </a:p>
        </p:txBody>
      </p:sp>
    </p:spTree>
    <p:extLst>
      <p:ext uri="{BB962C8B-B14F-4D97-AF65-F5344CB8AC3E}">
        <p14:creationId xmlns:p14="http://schemas.microsoft.com/office/powerpoint/2010/main" val="47716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ED049183-C62B-498E-9B6C-74E2BF06EC8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21">
            <a:extLst>
              <a:ext uri="{FF2B5EF4-FFF2-40B4-BE49-F238E27FC236}">
                <a16:creationId xmlns:a16="http://schemas.microsoft.com/office/drawing/2014/main" id="{3DDFD8E2-EB2E-47EB-9678-A17D75E96AC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17">
            <a:extLst>
              <a:ext uri="{FF2B5EF4-FFF2-40B4-BE49-F238E27FC236}">
                <a16:creationId xmlns:a16="http://schemas.microsoft.com/office/drawing/2014/main" id="{69E5F5D5-BB07-4D9F-A350-EF89A94858B7}"/>
              </a:ext>
            </a:extLst>
          </p:cNvPr>
          <p:cNvSpPr>
            <a:spLocks noGrp="1"/>
          </p:cNvSpPr>
          <p:nvPr>
            <p:ph type="sldNum" sz="quarter" idx="12"/>
          </p:nvPr>
        </p:nvSpPr>
        <p:spPr/>
        <p:txBody>
          <a:bodyPr/>
          <a:lstStyle>
            <a:lvl1pPr>
              <a:defRPr/>
            </a:lvl1pPr>
          </a:lstStyle>
          <a:p>
            <a:fld id="{F7020F8D-D2C9-454F-A9DD-C7A2D31BB59B}" type="slidenum">
              <a:rPr lang="en-US" altLang="en-US"/>
              <a:pPr/>
              <a:t>‹#›</a:t>
            </a:fld>
            <a:endParaRPr lang="en-US" altLang="en-US"/>
          </a:p>
        </p:txBody>
      </p:sp>
    </p:spTree>
    <p:extLst>
      <p:ext uri="{BB962C8B-B14F-4D97-AF65-F5344CB8AC3E}">
        <p14:creationId xmlns:p14="http://schemas.microsoft.com/office/powerpoint/2010/main" val="3524337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828062E2-47AD-4EF1-86DE-BC9692CE51D3}"/>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a:extLst>
              <a:ext uri="{FF2B5EF4-FFF2-40B4-BE49-F238E27FC236}">
                <a16:creationId xmlns:a16="http://schemas.microsoft.com/office/drawing/2014/main" id="{BD3CD513-BD84-4A98-8E81-7D12E33D8187}"/>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15">
            <a:extLst>
              <a:ext uri="{FF2B5EF4-FFF2-40B4-BE49-F238E27FC236}">
                <a16:creationId xmlns:a16="http://schemas.microsoft.com/office/drawing/2014/main" id="{53DD404D-B0B1-4A0D-AF2B-3F47ADFAA473}"/>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16">
            <a:extLst>
              <a:ext uri="{FF2B5EF4-FFF2-40B4-BE49-F238E27FC236}">
                <a16:creationId xmlns:a16="http://schemas.microsoft.com/office/drawing/2014/main" id="{0815DB38-B7F9-4CAC-97E2-2FB22EFFF5E5}"/>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23BE5394-11FB-4320-BDB6-BEA7F64AD2D9}"/>
              </a:ext>
            </a:extLst>
          </p:cNvPr>
          <p:cNvSpPr>
            <a:spLocks noGrp="1"/>
          </p:cNvSpPr>
          <p:nvPr>
            <p:ph type="dt" sz="half" idx="10"/>
          </p:nvPr>
        </p:nvSpPr>
        <p:spPr/>
        <p:txBody>
          <a:bodyPr/>
          <a:lstStyle>
            <a:lvl1pPr>
              <a:defRPr/>
            </a:lvl1pPr>
          </a:lstStyle>
          <a:p>
            <a:pPr>
              <a:defRPr/>
            </a:pPr>
            <a:endParaRPr lang="en-US" altLang="en-US"/>
          </a:p>
        </p:txBody>
      </p:sp>
      <p:sp>
        <p:nvSpPr>
          <p:cNvPr id="10" name="Footer Placeholder 5">
            <a:extLst>
              <a:ext uri="{FF2B5EF4-FFF2-40B4-BE49-F238E27FC236}">
                <a16:creationId xmlns:a16="http://schemas.microsoft.com/office/drawing/2014/main" id="{73DFB6AD-2A93-4538-AC4C-CB5246127C2F}"/>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6">
            <a:extLst>
              <a:ext uri="{FF2B5EF4-FFF2-40B4-BE49-F238E27FC236}">
                <a16:creationId xmlns:a16="http://schemas.microsoft.com/office/drawing/2014/main" id="{B2F176B0-E0C4-4517-8BB2-4F2E123EBD59}"/>
              </a:ext>
            </a:extLst>
          </p:cNvPr>
          <p:cNvSpPr>
            <a:spLocks noGrp="1"/>
          </p:cNvSpPr>
          <p:nvPr>
            <p:ph type="sldNum" sz="quarter" idx="12"/>
          </p:nvPr>
        </p:nvSpPr>
        <p:spPr>
          <a:xfrm>
            <a:off x="8077200" y="6356350"/>
            <a:ext cx="609600" cy="365125"/>
          </a:xfrm>
        </p:spPr>
        <p:txBody>
          <a:bodyPr/>
          <a:lstStyle>
            <a:lvl1pPr>
              <a:defRPr/>
            </a:lvl1pPr>
          </a:lstStyle>
          <a:p>
            <a:fld id="{F25FEB40-A2D0-46FB-A02B-45F35D4A11DB}" type="slidenum">
              <a:rPr lang="en-US" altLang="en-US"/>
              <a:pPr/>
              <a:t>‹#›</a:t>
            </a:fld>
            <a:endParaRPr lang="en-US" altLang="en-US"/>
          </a:p>
        </p:txBody>
      </p:sp>
    </p:spTree>
    <p:extLst>
      <p:ext uri="{BB962C8B-B14F-4D97-AF65-F5344CB8AC3E}">
        <p14:creationId xmlns:p14="http://schemas.microsoft.com/office/powerpoint/2010/main" val="1328479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8F1B285D-BF14-4ACD-902E-1A58E8C9EB0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1">
            <a:extLst>
              <a:ext uri="{FF2B5EF4-FFF2-40B4-BE49-F238E27FC236}">
                <a16:creationId xmlns:a16="http://schemas.microsoft.com/office/drawing/2014/main" id="{B1A0CEC0-9065-49CB-9713-E259FEA13D9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17">
            <a:extLst>
              <a:ext uri="{FF2B5EF4-FFF2-40B4-BE49-F238E27FC236}">
                <a16:creationId xmlns:a16="http://schemas.microsoft.com/office/drawing/2014/main" id="{A776147A-CADD-4AA1-9239-B034044E5200}"/>
              </a:ext>
            </a:extLst>
          </p:cNvPr>
          <p:cNvSpPr>
            <a:spLocks noGrp="1"/>
          </p:cNvSpPr>
          <p:nvPr>
            <p:ph type="sldNum" sz="quarter" idx="12"/>
          </p:nvPr>
        </p:nvSpPr>
        <p:spPr/>
        <p:txBody>
          <a:bodyPr/>
          <a:lstStyle>
            <a:lvl1pPr>
              <a:defRPr/>
            </a:lvl1pPr>
          </a:lstStyle>
          <a:p>
            <a:fld id="{BC901AB9-6D67-40F6-B09C-BBCFB46697C7}" type="slidenum">
              <a:rPr lang="en-US" altLang="en-US"/>
              <a:pPr/>
              <a:t>‹#›</a:t>
            </a:fld>
            <a:endParaRPr lang="en-US" altLang="en-US"/>
          </a:p>
        </p:txBody>
      </p:sp>
    </p:spTree>
    <p:extLst>
      <p:ext uri="{BB962C8B-B14F-4D97-AF65-F5344CB8AC3E}">
        <p14:creationId xmlns:p14="http://schemas.microsoft.com/office/powerpoint/2010/main" val="914147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A25A5948-FD29-4E30-8D00-6CFCB584AE2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1">
            <a:extLst>
              <a:ext uri="{FF2B5EF4-FFF2-40B4-BE49-F238E27FC236}">
                <a16:creationId xmlns:a16="http://schemas.microsoft.com/office/drawing/2014/main" id="{1AA17ACB-8C89-4D1F-BB49-95B777D7CCE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17">
            <a:extLst>
              <a:ext uri="{FF2B5EF4-FFF2-40B4-BE49-F238E27FC236}">
                <a16:creationId xmlns:a16="http://schemas.microsoft.com/office/drawing/2014/main" id="{0A547D2A-8C85-406F-ACE9-27AE5D9DD7D4}"/>
              </a:ext>
            </a:extLst>
          </p:cNvPr>
          <p:cNvSpPr>
            <a:spLocks noGrp="1"/>
          </p:cNvSpPr>
          <p:nvPr>
            <p:ph type="sldNum" sz="quarter" idx="12"/>
          </p:nvPr>
        </p:nvSpPr>
        <p:spPr/>
        <p:txBody>
          <a:bodyPr/>
          <a:lstStyle>
            <a:lvl1pPr>
              <a:defRPr/>
            </a:lvl1pPr>
          </a:lstStyle>
          <a:p>
            <a:fld id="{D9F6D247-00FC-4D8D-9FAF-19505E47C297}" type="slidenum">
              <a:rPr lang="en-US" altLang="en-US"/>
              <a:pPr/>
              <a:t>‹#›</a:t>
            </a:fld>
            <a:endParaRPr lang="en-US" altLang="en-US"/>
          </a:p>
        </p:txBody>
      </p:sp>
    </p:spTree>
    <p:extLst>
      <p:ext uri="{BB962C8B-B14F-4D97-AF65-F5344CB8AC3E}">
        <p14:creationId xmlns:p14="http://schemas.microsoft.com/office/powerpoint/2010/main" val="1096765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18E0D9-CA9F-4AB8-96C6-C11710555604}"/>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11">
            <a:extLst>
              <a:ext uri="{FF2B5EF4-FFF2-40B4-BE49-F238E27FC236}">
                <a16:creationId xmlns:a16="http://schemas.microsoft.com/office/drawing/2014/main" id="{556EF7CF-C8F3-4858-8357-B1E697B6309E}"/>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1A8E7F33-B6AD-455D-A9DB-493250530615}"/>
              </a:ext>
            </a:extLst>
          </p:cNvPr>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1A9EE2BD-8107-475C-9BFF-86FCD7031AFC}"/>
              </a:ext>
            </a:extLst>
          </p:cNvPr>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D6404B14-DD76-494E-BF93-EAD0A49A357A}"/>
              </a:ext>
            </a:extLst>
          </p:cNvPr>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D0140FA3-01E1-44C1-926C-348D30AAD3C7}"/>
              </a:ext>
            </a:extLst>
          </p:cNvPr>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B75F2EA5-DADD-4CBB-9914-26B9F8917028}"/>
              </a:ext>
            </a:extLst>
          </p:cNvPr>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F599ACEF-A7A4-495F-956A-2020F678492A}"/>
              </a:ext>
            </a:extLst>
          </p:cNvPr>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
        <p:nvSpPr>
          <p:cNvPr id="12" name="Date Placeholder 3">
            <a:extLst>
              <a:ext uri="{FF2B5EF4-FFF2-40B4-BE49-F238E27FC236}">
                <a16:creationId xmlns:a16="http://schemas.microsoft.com/office/drawing/2014/main" id="{264DB693-5B52-4FDB-8781-FB346AEACBB0}"/>
              </a:ext>
            </a:extLst>
          </p:cNvPr>
          <p:cNvSpPr>
            <a:spLocks noGrp="1"/>
          </p:cNvSpPr>
          <p:nvPr>
            <p:ph type="dt" sz="half" idx="10"/>
          </p:nvPr>
        </p:nvSpPr>
        <p:spPr/>
        <p:txBody>
          <a:bodyPr/>
          <a:lstStyle>
            <a:lvl1pPr>
              <a:defRPr/>
            </a:lvl1pPr>
          </a:lstStyle>
          <a:p>
            <a:pPr>
              <a:defRPr/>
            </a:pPr>
            <a:endParaRPr lang="en-US" altLang="en-US"/>
          </a:p>
        </p:txBody>
      </p:sp>
      <p:sp>
        <p:nvSpPr>
          <p:cNvPr id="13" name="Footer Placeholder 4">
            <a:extLst>
              <a:ext uri="{FF2B5EF4-FFF2-40B4-BE49-F238E27FC236}">
                <a16:creationId xmlns:a16="http://schemas.microsoft.com/office/drawing/2014/main" id="{2C72D67A-F922-48CF-B0A9-7134E7AE9656}"/>
              </a:ext>
            </a:extLst>
          </p:cNvPr>
          <p:cNvSpPr>
            <a:spLocks noGrp="1"/>
          </p:cNvSpPr>
          <p:nvPr>
            <p:ph type="ftr" sz="quarter" idx="11"/>
          </p:nvPr>
        </p:nvSpPr>
        <p:spPr/>
        <p:txBody>
          <a:bodyPr/>
          <a:lstStyle>
            <a:lvl1pPr>
              <a:defRPr/>
            </a:lvl1pPr>
          </a:lstStyle>
          <a:p>
            <a:pPr>
              <a:defRPr/>
            </a:pPr>
            <a:endParaRPr lang="en-US" altLang="en-US"/>
          </a:p>
        </p:txBody>
      </p:sp>
      <p:sp>
        <p:nvSpPr>
          <p:cNvPr id="14" name="Slide Number Placeholder 5">
            <a:extLst>
              <a:ext uri="{FF2B5EF4-FFF2-40B4-BE49-F238E27FC236}">
                <a16:creationId xmlns:a16="http://schemas.microsoft.com/office/drawing/2014/main" id="{C28284A4-B2A5-4430-9032-E23D8812F72E}"/>
              </a:ext>
            </a:extLst>
          </p:cNvPr>
          <p:cNvSpPr>
            <a:spLocks noGrp="1"/>
          </p:cNvSpPr>
          <p:nvPr>
            <p:ph type="sldNum" sz="quarter" idx="12"/>
          </p:nvPr>
        </p:nvSpPr>
        <p:spPr>
          <a:xfrm>
            <a:off x="7786688" y="4625975"/>
            <a:ext cx="762000" cy="457200"/>
          </a:xfrm>
        </p:spPr>
        <p:txBody>
          <a:bodyPr/>
          <a:lstStyle>
            <a:lvl1pPr algn="ctr">
              <a:defRPr sz="2800">
                <a:solidFill>
                  <a:srgbClr val="47534C"/>
                </a:solidFill>
              </a:defRPr>
            </a:lvl1pPr>
          </a:lstStyle>
          <a:p>
            <a:fld id="{2CB956DB-33D3-40F5-8920-F0AF4E070AF5}" type="slidenum">
              <a:rPr lang="en-US" altLang="en-US"/>
              <a:pPr/>
              <a:t>‹#›</a:t>
            </a:fld>
            <a:endParaRPr lang="en-US" altLang="en-US"/>
          </a:p>
        </p:txBody>
      </p:sp>
    </p:spTree>
    <p:extLst>
      <p:ext uri="{BB962C8B-B14F-4D97-AF65-F5344CB8AC3E}">
        <p14:creationId xmlns:p14="http://schemas.microsoft.com/office/powerpoint/2010/main" val="4117700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617ED3-1D73-4D4D-A625-0138EA93D3D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84CB479-ADC7-4AAF-9319-56F7D4014E1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2DAC4C9-D282-4E71-B1D2-E322FA1D22B2}"/>
              </a:ext>
            </a:extLst>
          </p:cNvPr>
          <p:cNvSpPr>
            <a:spLocks noGrp="1"/>
          </p:cNvSpPr>
          <p:nvPr>
            <p:ph type="sldNum" sz="quarter" idx="12"/>
          </p:nvPr>
        </p:nvSpPr>
        <p:spPr/>
        <p:txBody>
          <a:bodyPr/>
          <a:lstStyle>
            <a:lvl1pPr>
              <a:defRPr/>
            </a:lvl1pPr>
          </a:lstStyle>
          <a:p>
            <a:fld id="{4D655624-7631-4C7B-BAFD-CF29B00A300D}" type="slidenum">
              <a:rPr lang="en-US" altLang="en-US"/>
              <a:pPr/>
              <a:t>‹#›</a:t>
            </a:fld>
            <a:endParaRPr lang="en-US" altLang="en-US"/>
          </a:p>
        </p:txBody>
      </p:sp>
    </p:spTree>
    <p:extLst>
      <p:ext uri="{BB962C8B-B14F-4D97-AF65-F5344CB8AC3E}">
        <p14:creationId xmlns:p14="http://schemas.microsoft.com/office/powerpoint/2010/main" val="3350107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47F26D-2B53-4EB4-805B-91E326909495}"/>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11">
            <a:extLst>
              <a:ext uri="{FF2B5EF4-FFF2-40B4-BE49-F238E27FC236}">
                <a16:creationId xmlns:a16="http://schemas.microsoft.com/office/drawing/2014/main" id="{AAA34BB2-CF4C-4809-B114-90A0C57DFC24}"/>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D4FC284E-9152-4F6B-BA4B-9F6D293E5B81}"/>
              </a:ext>
            </a:extLst>
          </p:cNvPr>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5A5AE802-D681-490F-9A9B-004DF4AEB716}"/>
              </a:ext>
            </a:extLst>
          </p:cNvPr>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8AD048E8-5226-401E-B91C-2C09C146E7A6}"/>
              </a:ext>
            </a:extLst>
          </p:cNvPr>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8465665E-B211-467D-8D28-FE0273797820}"/>
              </a:ext>
            </a:extLst>
          </p:cNvPr>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DFB45ABC-55A2-46B9-A93B-7A43BB3099C2}"/>
              </a:ext>
            </a:extLst>
          </p:cNvPr>
          <p:cNvSpPr>
            <a:spLocks noGrp="1"/>
          </p:cNvSpPr>
          <p:nvPr>
            <p:ph type="dt" sz="half" idx="10"/>
          </p:nvPr>
        </p:nvSpPr>
        <p:spPr/>
        <p:txBody>
          <a:bodyPr/>
          <a:lstStyle>
            <a:lvl1pPr>
              <a:defRPr/>
            </a:lvl1pPr>
          </a:lstStyle>
          <a:p>
            <a:pPr>
              <a:defRPr/>
            </a:pPr>
            <a:endParaRPr lang="en-US" altLang="en-US"/>
          </a:p>
        </p:txBody>
      </p:sp>
      <p:sp>
        <p:nvSpPr>
          <p:cNvPr id="11" name="Footer Placeholder 4">
            <a:extLst>
              <a:ext uri="{FF2B5EF4-FFF2-40B4-BE49-F238E27FC236}">
                <a16:creationId xmlns:a16="http://schemas.microsoft.com/office/drawing/2014/main" id="{F0887F1C-7964-4361-96DC-92D88F37B3BD}"/>
              </a:ext>
            </a:extLst>
          </p:cNvPr>
          <p:cNvSpPr>
            <a:spLocks noGrp="1"/>
          </p:cNvSpPr>
          <p:nvPr>
            <p:ph type="ftr" sz="quarter" idx="11"/>
          </p:nvPr>
        </p:nvSpPr>
        <p:spPr/>
        <p:txBody>
          <a:bodyPr/>
          <a:lstStyle>
            <a:lvl1pPr>
              <a:defRPr/>
            </a:lvl1pPr>
          </a:lstStyle>
          <a:p>
            <a:pPr>
              <a:defRPr/>
            </a:pPr>
            <a:endParaRPr lang="en-US" altLang="en-US"/>
          </a:p>
        </p:txBody>
      </p:sp>
      <p:sp>
        <p:nvSpPr>
          <p:cNvPr id="12" name="Slide Number Placeholder 5">
            <a:extLst>
              <a:ext uri="{FF2B5EF4-FFF2-40B4-BE49-F238E27FC236}">
                <a16:creationId xmlns:a16="http://schemas.microsoft.com/office/drawing/2014/main" id="{F9F46C42-2653-4BCE-8CF3-780E55EBBB9A}"/>
              </a:ext>
            </a:extLst>
          </p:cNvPr>
          <p:cNvSpPr>
            <a:spLocks noGrp="1"/>
          </p:cNvSpPr>
          <p:nvPr>
            <p:ph type="sldNum" sz="quarter" idx="12"/>
          </p:nvPr>
        </p:nvSpPr>
        <p:spPr/>
        <p:txBody>
          <a:bodyPr/>
          <a:lstStyle>
            <a:lvl1pPr>
              <a:defRPr/>
            </a:lvl1pPr>
          </a:lstStyle>
          <a:p>
            <a:fld id="{DEEB06BF-F9B5-4FD8-979B-73DC09F049C1}" type="slidenum">
              <a:rPr lang="en-US" altLang="en-US"/>
              <a:pPr/>
              <a:t>‹#›</a:t>
            </a:fld>
            <a:endParaRPr lang="en-US" altLang="en-US"/>
          </a:p>
        </p:txBody>
      </p:sp>
    </p:spTree>
    <p:extLst>
      <p:ext uri="{BB962C8B-B14F-4D97-AF65-F5344CB8AC3E}">
        <p14:creationId xmlns:p14="http://schemas.microsoft.com/office/powerpoint/2010/main" val="1484902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8B3DF5D-F689-404C-B725-8DC5CA0BD1B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E634CEAC-9EDD-4782-B293-FC81C23C576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155C986-6A7F-4FC8-A0A2-0C94A83A2685}"/>
              </a:ext>
            </a:extLst>
          </p:cNvPr>
          <p:cNvSpPr>
            <a:spLocks noGrp="1"/>
          </p:cNvSpPr>
          <p:nvPr>
            <p:ph type="sldNum" sz="quarter" idx="12"/>
          </p:nvPr>
        </p:nvSpPr>
        <p:spPr/>
        <p:txBody>
          <a:bodyPr/>
          <a:lstStyle>
            <a:lvl1pPr>
              <a:defRPr/>
            </a:lvl1pPr>
          </a:lstStyle>
          <a:p>
            <a:fld id="{4464221C-3134-463C-AEA0-65EB9490D793}" type="slidenum">
              <a:rPr lang="en-US" altLang="en-US"/>
              <a:pPr/>
              <a:t>‹#›</a:t>
            </a:fld>
            <a:endParaRPr lang="en-US" altLang="en-US"/>
          </a:p>
        </p:txBody>
      </p:sp>
    </p:spTree>
    <p:extLst>
      <p:ext uri="{BB962C8B-B14F-4D97-AF65-F5344CB8AC3E}">
        <p14:creationId xmlns:p14="http://schemas.microsoft.com/office/powerpoint/2010/main" val="1310482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5E816E70-FC8B-4B54-9660-0F3BC4250837}"/>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80B08090-8F83-4F70-9547-9FA3C98FA323}"/>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E23BF702-9EB0-425C-9335-DFDBFFDBBA9C}"/>
              </a:ext>
            </a:extLst>
          </p:cNvPr>
          <p:cNvSpPr>
            <a:spLocks noGrp="1"/>
          </p:cNvSpPr>
          <p:nvPr>
            <p:ph type="sldNum" sz="quarter" idx="12"/>
          </p:nvPr>
        </p:nvSpPr>
        <p:spPr/>
        <p:txBody>
          <a:bodyPr/>
          <a:lstStyle>
            <a:lvl1pPr>
              <a:defRPr/>
            </a:lvl1pPr>
          </a:lstStyle>
          <a:p>
            <a:fld id="{55B56D22-CC7B-45EC-A895-0DA3C0B68942}" type="slidenum">
              <a:rPr lang="en-US" altLang="en-US"/>
              <a:pPr/>
              <a:t>‹#›</a:t>
            </a:fld>
            <a:endParaRPr lang="en-US" altLang="en-US"/>
          </a:p>
        </p:txBody>
      </p:sp>
    </p:spTree>
    <p:extLst>
      <p:ext uri="{BB962C8B-B14F-4D97-AF65-F5344CB8AC3E}">
        <p14:creationId xmlns:p14="http://schemas.microsoft.com/office/powerpoint/2010/main" val="3079819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2FE1968-82D0-4BBF-8DA1-133DA06AB620}"/>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BBBA4C00-76B2-4870-BC75-2FC60FC21B04}"/>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90314115-FC14-4D08-8971-1C9C1964AE73}"/>
              </a:ext>
            </a:extLst>
          </p:cNvPr>
          <p:cNvSpPr>
            <a:spLocks noGrp="1"/>
          </p:cNvSpPr>
          <p:nvPr>
            <p:ph type="sldNum" sz="quarter" idx="12"/>
          </p:nvPr>
        </p:nvSpPr>
        <p:spPr/>
        <p:txBody>
          <a:bodyPr/>
          <a:lstStyle>
            <a:lvl1pPr>
              <a:defRPr/>
            </a:lvl1pPr>
          </a:lstStyle>
          <a:p>
            <a:fld id="{8170E447-7913-4DA9-B762-BECA503B990E}" type="slidenum">
              <a:rPr lang="en-US" altLang="en-US"/>
              <a:pPr/>
              <a:t>‹#›</a:t>
            </a:fld>
            <a:endParaRPr lang="en-US" altLang="en-US"/>
          </a:p>
        </p:txBody>
      </p:sp>
    </p:spTree>
    <p:extLst>
      <p:ext uri="{BB962C8B-B14F-4D97-AF65-F5344CB8AC3E}">
        <p14:creationId xmlns:p14="http://schemas.microsoft.com/office/powerpoint/2010/main" val="1531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F83E9010-990E-41CA-ADF5-FDC0576943D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EC9B8DFA-3F46-4114-B78A-E4E210A7CD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a:extLst>
              <a:ext uri="{FF2B5EF4-FFF2-40B4-BE49-F238E27FC236}">
                <a16:creationId xmlns:a16="http://schemas.microsoft.com/office/drawing/2014/main" id="{ADA3B685-F4E3-42DA-A334-F26A05DADD97}"/>
              </a:ext>
            </a:extLst>
          </p:cNvPr>
          <p:cNvSpPr>
            <a:spLocks noGrp="1" noChangeArrowheads="1"/>
          </p:cNvSpPr>
          <p:nvPr>
            <p:ph type="sldNum" sz="quarter" idx="12"/>
          </p:nvPr>
        </p:nvSpPr>
        <p:spPr>
          <a:ln/>
        </p:spPr>
        <p:txBody>
          <a:bodyPr/>
          <a:lstStyle>
            <a:lvl1pPr>
              <a:defRPr/>
            </a:lvl1pPr>
          </a:lstStyle>
          <a:p>
            <a:fld id="{29AD6734-CCA5-48D0-B018-28BC96DE9CC0}" type="slidenum">
              <a:rPr lang="en-US" altLang="en-US"/>
              <a:pPr/>
              <a:t>‹#›</a:t>
            </a:fld>
            <a:endParaRPr lang="en-US" altLang="en-US"/>
          </a:p>
        </p:txBody>
      </p:sp>
    </p:spTree>
    <p:extLst>
      <p:ext uri="{BB962C8B-B14F-4D97-AF65-F5344CB8AC3E}">
        <p14:creationId xmlns:p14="http://schemas.microsoft.com/office/powerpoint/2010/main" val="1554326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1E17D7-09A0-4A34-A7D0-00305F049A52}"/>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3" name="Rounded Rectangle 11">
            <a:extLst>
              <a:ext uri="{FF2B5EF4-FFF2-40B4-BE49-F238E27FC236}">
                <a16:creationId xmlns:a16="http://schemas.microsoft.com/office/drawing/2014/main" id="{615B8DCE-BF5B-474D-8A09-4B397D1C138E}"/>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1">
            <a:extLst>
              <a:ext uri="{FF2B5EF4-FFF2-40B4-BE49-F238E27FC236}">
                <a16:creationId xmlns:a16="http://schemas.microsoft.com/office/drawing/2014/main" id="{F9152354-14E7-4F46-B8DA-B8CBF3FD4A7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2">
            <a:extLst>
              <a:ext uri="{FF2B5EF4-FFF2-40B4-BE49-F238E27FC236}">
                <a16:creationId xmlns:a16="http://schemas.microsoft.com/office/drawing/2014/main" id="{504239FD-0A76-4AF1-ADA6-0D970650227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3">
            <a:extLst>
              <a:ext uri="{FF2B5EF4-FFF2-40B4-BE49-F238E27FC236}">
                <a16:creationId xmlns:a16="http://schemas.microsoft.com/office/drawing/2014/main" id="{74195765-590E-41D8-98D6-15E2BE43755D}"/>
              </a:ext>
            </a:extLst>
          </p:cNvPr>
          <p:cNvSpPr>
            <a:spLocks noGrp="1"/>
          </p:cNvSpPr>
          <p:nvPr>
            <p:ph type="sldNum" sz="quarter" idx="12"/>
          </p:nvPr>
        </p:nvSpPr>
        <p:spPr/>
        <p:txBody>
          <a:bodyPr/>
          <a:lstStyle>
            <a:lvl1pPr>
              <a:defRPr/>
            </a:lvl1pPr>
          </a:lstStyle>
          <a:p>
            <a:fld id="{ED22CC95-E79F-4D46-994D-A75F8834D234}" type="slidenum">
              <a:rPr lang="en-US" altLang="en-US"/>
              <a:pPr/>
              <a:t>‹#›</a:t>
            </a:fld>
            <a:endParaRPr lang="en-US" altLang="en-US"/>
          </a:p>
        </p:txBody>
      </p:sp>
    </p:spTree>
    <p:extLst>
      <p:ext uri="{BB962C8B-B14F-4D97-AF65-F5344CB8AC3E}">
        <p14:creationId xmlns:p14="http://schemas.microsoft.com/office/powerpoint/2010/main" val="151007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530C49-F9ED-4DBA-B95D-50D3B2153012}"/>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11">
            <a:extLst>
              <a:ext uri="{FF2B5EF4-FFF2-40B4-BE49-F238E27FC236}">
                <a16:creationId xmlns:a16="http://schemas.microsoft.com/office/drawing/2014/main" id="{B72C43D3-3204-4AC1-BE0A-6FD513B30370}"/>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C0691398-9D58-4B30-A447-E34F8A908B96}"/>
              </a:ext>
            </a:extLst>
          </p:cNvPr>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EE86E138-AA10-4BF3-A68A-CA35660628C2}"/>
              </a:ext>
            </a:extLst>
          </p:cNvPr>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n-US"/>
              <a:t>Click to edit Master title style</a:t>
            </a:r>
            <a:endParaRPr lang="en-US" dirty="0"/>
          </a:p>
        </p:txBody>
      </p:sp>
      <p:sp>
        <p:nvSpPr>
          <p:cNvPr id="9" name="Date Placeholder 4">
            <a:extLst>
              <a:ext uri="{FF2B5EF4-FFF2-40B4-BE49-F238E27FC236}">
                <a16:creationId xmlns:a16="http://schemas.microsoft.com/office/drawing/2014/main" id="{59B91083-A2DA-4022-A18D-25AC76F6124E}"/>
              </a:ext>
            </a:extLst>
          </p:cNvPr>
          <p:cNvSpPr>
            <a:spLocks noGrp="1"/>
          </p:cNvSpPr>
          <p:nvPr>
            <p:ph type="dt" sz="half" idx="10"/>
          </p:nvPr>
        </p:nvSpPr>
        <p:spPr/>
        <p:txBody>
          <a:bodyPr/>
          <a:lstStyle>
            <a:lvl1pPr>
              <a:defRPr/>
            </a:lvl1pPr>
          </a:lstStyle>
          <a:p>
            <a:pPr>
              <a:defRPr/>
            </a:pPr>
            <a:endParaRPr lang="en-US" altLang="en-US"/>
          </a:p>
        </p:txBody>
      </p:sp>
      <p:sp>
        <p:nvSpPr>
          <p:cNvPr id="10" name="Footer Placeholder 5">
            <a:extLst>
              <a:ext uri="{FF2B5EF4-FFF2-40B4-BE49-F238E27FC236}">
                <a16:creationId xmlns:a16="http://schemas.microsoft.com/office/drawing/2014/main" id="{66020149-7E4F-4C08-B4E0-B0B2AE182DCD}"/>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6">
            <a:extLst>
              <a:ext uri="{FF2B5EF4-FFF2-40B4-BE49-F238E27FC236}">
                <a16:creationId xmlns:a16="http://schemas.microsoft.com/office/drawing/2014/main" id="{0F917D79-DEA8-4873-8080-7C90903962AC}"/>
              </a:ext>
            </a:extLst>
          </p:cNvPr>
          <p:cNvSpPr>
            <a:spLocks noGrp="1"/>
          </p:cNvSpPr>
          <p:nvPr>
            <p:ph type="sldNum" sz="quarter" idx="12"/>
          </p:nvPr>
        </p:nvSpPr>
        <p:spPr/>
        <p:txBody>
          <a:bodyPr/>
          <a:lstStyle>
            <a:lvl1pPr>
              <a:defRPr/>
            </a:lvl1pPr>
          </a:lstStyle>
          <a:p>
            <a:fld id="{7A754EDB-CF0C-4EAC-A4A1-7A50DAD78F84}" type="slidenum">
              <a:rPr lang="en-US" altLang="en-US"/>
              <a:pPr/>
              <a:t>‹#›</a:t>
            </a:fld>
            <a:endParaRPr lang="en-US" altLang="en-US"/>
          </a:p>
        </p:txBody>
      </p:sp>
    </p:spTree>
    <p:extLst>
      <p:ext uri="{BB962C8B-B14F-4D97-AF65-F5344CB8AC3E}">
        <p14:creationId xmlns:p14="http://schemas.microsoft.com/office/powerpoint/2010/main" val="2219195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9B6260-C0D5-4F42-BBC4-C28054A79BCF}"/>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11">
            <a:extLst>
              <a:ext uri="{FF2B5EF4-FFF2-40B4-BE49-F238E27FC236}">
                <a16:creationId xmlns:a16="http://schemas.microsoft.com/office/drawing/2014/main" id="{C2BC643C-7CD1-4E62-97B0-6F60FB7152FB}"/>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CFD2A226-B38B-4E49-8E0A-5C02D6EA8FAB}"/>
              </a:ext>
            </a:extLst>
          </p:cNvPr>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09DA6E17-0F5D-4EB5-8C04-7B13DFEF4443}"/>
              </a:ext>
            </a:extLst>
          </p:cNvPr>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7293D366-0261-4DD1-BAFE-93B19064216F}"/>
              </a:ext>
            </a:extLst>
          </p:cNvPr>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D4C86A73-7A2B-48DB-82B2-DCEB2AE6F301}"/>
              </a:ext>
            </a:extLst>
          </p:cNvPr>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en-US"/>
              <a:t>Click to edit Master title style</a:t>
            </a:r>
            <a:endParaRPr lang="en-US" dirty="0"/>
          </a:p>
        </p:txBody>
      </p:sp>
      <p:sp>
        <p:nvSpPr>
          <p:cNvPr id="11" name="Date Placeholder 4">
            <a:extLst>
              <a:ext uri="{FF2B5EF4-FFF2-40B4-BE49-F238E27FC236}">
                <a16:creationId xmlns:a16="http://schemas.microsoft.com/office/drawing/2014/main" id="{612B67B0-1A86-466B-BBB4-3D7C85874A3A}"/>
              </a:ext>
            </a:extLst>
          </p:cNvPr>
          <p:cNvSpPr>
            <a:spLocks noGrp="1"/>
          </p:cNvSpPr>
          <p:nvPr>
            <p:ph type="dt" sz="half" idx="10"/>
          </p:nvPr>
        </p:nvSpPr>
        <p:spPr/>
        <p:txBody>
          <a:bodyPr/>
          <a:lstStyle>
            <a:lvl1pPr>
              <a:defRPr/>
            </a:lvl1pPr>
          </a:lstStyle>
          <a:p>
            <a:pPr>
              <a:defRPr/>
            </a:pPr>
            <a:endParaRPr lang="en-US" altLang="en-US"/>
          </a:p>
        </p:txBody>
      </p:sp>
      <p:sp>
        <p:nvSpPr>
          <p:cNvPr id="12" name="Slide Number Placeholder 6">
            <a:extLst>
              <a:ext uri="{FF2B5EF4-FFF2-40B4-BE49-F238E27FC236}">
                <a16:creationId xmlns:a16="http://schemas.microsoft.com/office/drawing/2014/main" id="{28FC1E14-8F76-404F-A0A5-7D075DC716DC}"/>
              </a:ext>
            </a:extLst>
          </p:cNvPr>
          <p:cNvSpPr>
            <a:spLocks noGrp="1"/>
          </p:cNvSpPr>
          <p:nvPr>
            <p:ph type="sldNum" sz="quarter" idx="11"/>
          </p:nvPr>
        </p:nvSpPr>
        <p:spPr/>
        <p:txBody>
          <a:bodyPr/>
          <a:lstStyle>
            <a:lvl1pPr>
              <a:defRPr/>
            </a:lvl1pPr>
          </a:lstStyle>
          <a:p>
            <a:fld id="{AF17633B-E25F-4ED3-8D93-03D0C4D62CC5}" type="slidenum">
              <a:rPr lang="en-US" altLang="en-US"/>
              <a:pPr/>
              <a:t>‹#›</a:t>
            </a:fld>
            <a:endParaRPr lang="en-US" altLang="en-US"/>
          </a:p>
        </p:txBody>
      </p:sp>
      <p:sp>
        <p:nvSpPr>
          <p:cNvPr id="13" name="Footer Placeholder 5">
            <a:extLst>
              <a:ext uri="{FF2B5EF4-FFF2-40B4-BE49-F238E27FC236}">
                <a16:creationId xmlns:a16="http://schemas.microsoft.com/office/drawing/2014/main" id="{FB7B9C54-D61B-4C63-AD94-2F4A44AF3E71}"/>
              </a:ext>
            </a:extLst>
          </p:cNvPr>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5707663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E9E292-8595-44E3-B8F1-CBD99BFC312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8A06ACF-F581-4212-9E69-451026436E0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5869DA5-F53F-4C35-B3E7-A7F23C549B2C}"/>
              </a:ext>
            </a:extLst>
          </p:cNvPr>
          <p:cNvSpPr>
            <a:spLocks noGrp="1"/>
          </p:cNvSpPr>
          <p:nvPr>
            <p:ph type="sldNum" sz="quarter" idx="12"/>
          </p:nvPr>
        </p:nvSpPr>
        <p:spPr/>
        <p:txBody>
          <a:bodyPr/>
          <a:lstStyle>
            <a:lvl1pPr>
              <a:defRPr/>
            </a:lvl1pPr>
          </a:lstStyle>
          <a:p>
            <a:fld id="{044A1D14-B6CC-4D10-A772-97F767AF6750}" type="slidenum">
              <a:rPr lang="en-US" altLang="en-US"/>
              <a:pPr/>
              <a:t>‹#›</a:t>
            </a:fld>
            <a:endParaRPr lang="en-US" altLang="en-US"/>
          </a:p>
        </p:txBody>
      </p:sp>
    </p:spTree>
    <p:extLst>
      <p:ext uri="{BB962C8B-B14F-4D97-AF65-F5344CB8AC3E}">
        <p14:creationId xmlns:p14="http://schemas.microsoft.com/office/powerpoint/2010/main" val="8281403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3C591F-A82C-42B5-AFAC-7BAE778216DF}"/>
              </a:ext>
            </a:extLst>
          </p:cNvPr>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C27775AD-2D91-4BF7-8937-FEB10F6168E5}"/>
              </a:ext>
            </a:extLst>
          </p:cNvPr>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037D67BE-EB89-4F54-B55A-6633C7463D5B}"/>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7FE18C89-103C-4C21-9934-7D07DC80B46C}"/>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84A250D7-2532-4EE1-A471-8C3A8CB6682D}"/>
              </a:ext>
            </a:extLst>
          </p:cNvPr>
          <p:cNvSpPr>
            <a:spLocks noGrp="1"/>
          </p:cNvSpPr>
          <p:nvPr>
            <p:ph type="sldNum" sz="quarter" idx="12"/>
          </p:nvPr>
        </p:nvSpPr>
        <p:spPr/>
        <p:txBody>
          <a:bodyPr/>
          <a:lstStyle>
            <a:lvl1pPr>
              <a:defRPr/>
            </a:lvl1pPr>
          </a:lstStyle>
          <a:p>
            <a:fld id="{1A1B139A-BF5B-4EAD-B965-9C1C2294D4C3}" type="slidenum">
              <a:rPr lang="en-US" altLang="en-US"/>
              <a:pPr/>
              <a:t>‹#›</a:t>
            </a:fld>
            <a:endParaRPr lang="en-US" altLang="en-US"/>
          </a:p>
        </p:txBody>
      </p:sp>
    </p:spTree>
    <p:extLst>
      <p:ext uri="{BB962C8B-B14F-4D97-AF65-F5344CB8AC3E}">
        <p14:creationId xmlns:p14="http://schemas.microsoft.com/office/powerpoint/2010/main" val="1441644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2766B693-D8A1-4EB4-95B0-78397CC00210}" type="slidenum">
              <a:rPr lang="en-US" altLang="en-US" smtClean="0"/>
              <a:pPr/>
              <a:t>‹#›</a:t>
            </a:fld>
            <a:endParaRPr lang="en-US" altLang="en-US"/>
          </a:p>
        </p:txBody>
      </p:sp>
    </p:spTree>
    <p:extLst>
      <p:ext uri="{BB962C8B-B14F-4D97-AF65-F5344CB8AC3E}">
        <p14:creationId xmlns:p14="http://schemas.microsoft.com/office/powerpoint/2010/main" val="539384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FE3688D1-A2F1-4157-A282-9F9E066050C2}" type="slidenum">
              <a:rPr lang="en-US" altLang="en-US" smtClean="0"/>
              <a:pPr/>
              <a:t>‹#›</a:t>
            </a:fld>
            <a:endParaRPr lang="en-US" altLang="en-US"/>
          </a:p>
        </p:txBody>
      </p:sp>
    </p:spTree>
    <p:extLst>
      <p:ext uri="{BB962C8B-B14F-4D97-AF65-F5344CB8AC3E}">
        <p14:creationId xmlns:p14="http://schemas.microsoft.com/office/powerpoint/2010/main" val="30638352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F1C9C63E-4653-4D6B-9929-EC3421FD7D07}" type="slidenum">
              <a:rPr lang="en-US" altLang="en-US" smtClean="0"/>
              <a:pPr/>
              <a:t>‹#›</a:t>
            </a:fld>
            <a:endParaRPr lang="en-US" altLang="en-US"/>
          </a:p>
        </p:txBody>
      </p:sp>
    </p:spTree>
    <p:extLst>
      <p:ext uri="{BB962C8B-B14F-4D97-AF65-F5344CB8AC3E}">
        <p14:creationId xmlns:p14="http://schemas.microsoft.com/office/powerpoint/2010/main" val="726291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3E5C0D05-037A-4F86-8CAE-6E2E45ABAFE9}" type="slidenum">
              <a:rPr lang="en-US" altLang="en-US" smtClean="0"/>
              <a:pPr/>
              <a:t>‹#›</a:t>
            </a:fld>
            <a:endParaRPr lang="en-US" altLang="en-US"/>
          </a:p>
        </p:txBody>
      </p:sp>
    </p:spTree>
    <p:extLst>
      <p:ext uri="{BB962C8B-B14F-4D97-AF65-F5344CB8AC3E}">
        <p14:creationId xmlns:p14="http://schemas.microsoft.com/office/powerpoint/2010/main" val="4517670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7B289F89-1259-4AA0-8379-5E9E0EC314EF}" type="slidenum">
              <a:rPr lang="en-US" altLang="en-US" smtClean="0"/>
              <a:pPr/>
              <a:t>‹#›</a:t>
            </a:fld>
            <a:endParaRPr lang="en-US" altLang="en-US"/>
          </a:p>
        </p:txBody>
      </p:sp>
    </p:spTree>
    <p:extLst>
      <p:ext uri="{BB962C8B-B14F-4D97-AF65-F5344CB8AC3E}">
        <p14:creationId xmlns:p14="http://schemas.microsoft.com/office/powerpoint/2010/main" val="66584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64931B7F-CD5A-4328-9765-24D6EEA5CD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9">
            <a:extLst>
              <a:ext uri="{FF2B5EF4-FFF2-40B4-BE49-F238E27FC236}">
                <a16:creationId xmlns:a16="http://schemas.microsoft.com/office/drawing/2014/main" id="{F4D0C968-10E1-4B25-86BA-7A1672177FD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0">
            <a:extLst>
              <a:ext uri="{FF2B5EF4-FFF2-40B4-BE49-F238E27FC236}">
                <a16:creationId xmlns:a16="http://schemas.microsoft.com/office/drawing/2014/main" id="{61BB73FB-300E-417A-BD2F-B8029E0D8970}"/>
              </a:ext>
            </a:extLst>
          </p:cNvPr>
          <p:cNvSpPr>
            <a:spLocks noGrp="1" noChangeArrowheads="1"/>
          </p:cNvSpPr>
          <p:nvPr>
            <p:ph type="sldNum" sz="quarter" idx="12"/>
          </p:nvPr>
        </p:nvSpPr>
        <p:spPr>
          <a:ln/>
        </p:spPr>
        <p:txBody>
          <a:bodyPr/>
          <a:lstStyle>
            <a:lvl1pPr>
              <a:defRPr/>
            </a:lvl1pPr>
          </a:lstStyle>
          <a:p>
            <a:fld id="{8455720C-F672-4A3A-88D6-8938ABA9679B}" type="slidenum">
              <a:rPr lang="en-US" altLang="en-US"/>
              <a:pPr/>
              <a:t>‹#›</a:t>
            </a:fld>
            <a:endParaRPr lang="en-US" altLang="en-US"/>
          </a:p>
        </p:txBody>
      </p:sp>
    </p:spTree>
    <p:extLst>
      <p:ext uri="{BB962C8B-B14F-4D97-AF65-F5344CB8AC3E}">
        <p14:creationId xmlns:p14="http://schemas.microsoft.com/office/powerpoint/2010/main" val="14232880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D2D7FF1B-B12F-4936-B061-B714A43284B2}" type="slidenum">
              <a:rPr lang="en-US" altLang="en-US" smtClean="0"/>
              <a:pPr/>
              <a:t>‹#›</a:t>
            </a:fld>
            <a:endParaRPr lang="en-US" altLang="en-US"/>
          </a:p>
        </p:txBody>
      </p:sp>
    </p:spTree>
    <p:extLst>
      <p:ext uri="{BB962C8B-B14F-4D97-AF65-F5344CB8AC3E}">
        <p14:creationId xmlns:p14="http://schemas.microsoft.com/office/powerpoint/2010/main" val="21077752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D486F5F5-3571-4EC2-ADF7-4D311A2ACA56}" type="slidenum">
              <a:rPr lang="en-US" altLang="en-US" smtClean="0"/>
              <a:pPr/>
              <a:t>‹#›</a:t>
            </a:fld>
            <a:endParaRPr lang="en-US" altLang="en-US"/>
          </a:p>
        </p:txBody>
      </p:sp>
    </p:spTree>
    <p:extLst>
      <p:ext uri="{BB962C8B-B14F-4D97-AF65-F5344CB8AC3E}">
        <p14:creationId xmlns:p14="http://schemas.microsoft.com/office/powerpoint/2010/main" val="11197709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F7020F8D-D2C9-454F-A9DD-C7A2D31BB59B}" type="slidenum">
              <a:rPr lang="en-US" altLang="en-US" smtClean="0"/>
              <a:pPr/>
              <a:t>‹#›</a:t>
            </a:fld>
            <a:endParaRPr lang="en-US" altLang="en-US"/>
          </a:p>
        </p:txBody>
      </p:sp>
    </p:spTree>
    <p:extLst>
      <p:ext uri="{BB962C8B-B14F-4D97-AF65-F5344CB8AC3E}">
        <p14:creationId xmlns:p14="http://schemas.microsoft.com/office/powerpoint/2010/main" val="25138606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F25FEB40-A2D0-46FB-A02B-45F35D4A11DB}" type="slidenum">
              <a:rPr lang="en-US" altLang="en-US" smtClean="0"/>
              <a:pPr/>
              <a:t>‹#›</a:t>
            </a:fld>
            <a:endParaRPr lang="en-US" altLang="en-US"/>
          </a:p>
        </p:txBody>
      </p:sp>
    </p:spTree>
    <p:extLst>
      <p:ext uri="{BB962C8B-B14F-4D97-AF65-F5344CB8AC3E}">
        <p14:creationId xmlns:p14="http://schemas.microsoft.com/office/powerpoint/2010/main" val="26038338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563EBBEE-2D76-40C9-9E54-732E48B6883C}" type="slidenum">
              <a:rPr lang="en-US" altLang="en-US" smtClean="0"/>
              <a:pPr/>
              <a:t>‹#›</a:t>
            </a:fld>
            <a:endParaRPr lang="en-US" altLang="en-US"/>
          </a:p>
        </p:txBody>
      </p:sp>
    </p:spTree>
    <p:extLst>
      <p:ext uri="{BB962C8B-B14F-4D97-AF65-F5344CB8AC3E}">
        <p14:creationId xmlns:p14="http://schemas.microsoft.com/office/powerpoint/2010/main" val="12177292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563EBBEE-2D76-40C9-9E54-732E48B6883C}"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62447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563EBBEE-2D76-40C9-9E54-732E48B6883C}" type="slidenum">
              <a:rPr lang="en-US" altLang="en-US" smtClean="0"/>
              <a:pPr/>
              <a:t>‹#›</a:t>
            </a:fld>
            <a:endParaRPr lang="en-US" altLang="en-US"/>
          </a:p>
        </p:txBody>
      </p:sp>
    </p:spTree>
    <p:extLst>
      <p:ext uri="{BB962C8B-B14F-4D97-AF65-F5344CB8AC3E}">
        <p14:creationId xmlns:p14="http://schemas.microsoft.com/office/powerpoint/2010/main" val="2487149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563EBBEE-2D76-40C9-9E54-732E48B6883C}" type="slidenum">
              <a:rPr lang="en-US" altLang="en-US" smtClean="0"/>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9895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563EBBEE-2D76-40C9-9E54-732E48B6883C}" type="slidenum">
              <a:rPr lang="en-US" altLang="en-US" smtClean="0"/>
              <a:pPr/>
              <a:t>‹#›</a:t>
            </a:fld>
            <a:endParaRPr lang="en-US" altLang="en-US"/>
          </a:p>
        </p:txBody>
      </p:sp>
    </p:spTree>
    <p:extLst>
      <p:ext uri="{BB962C8B-B14F-4D97-AF65-F5344CB8AC3E}">
        <p14:creationId xmlns:p14="http://schemas.microsoft.com/office/powerpoint/2010/main" val="26535635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BC901AB9-6D67-40F6-B09C-BBCFB46697C7}" type="slidenum">
              <a:rPr lang="en-US" altLang="en-US" smtClean="0"/>
              <a:pPr/>
              <a:t>‹#›</a:t>
            </a:fld>
            <a:endParaRPr lang="en-US" altLang="en-US"/>
          </a:p>
        </p:txBody>
      </p:sp>
    </p:spTree>
    <p:extLst>
      <p:ext uri="{BB962C8B-B14F-4D97-AF65-F5344CB8AC3E}">
        <p14:creationId xmlns:p14="http://schemas.microsoft.com/office/powerpoint/2010/main" val="379678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E0FA79C7-2C9C-46C3-AEDB-A04BFCBD75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9">
            <a:extLst>
              <a:ext uri="{FF2B5EF4-FFF2-40B4-BE49-F238E27FC236}">
                <a16:creationId xmlns:a16="http://schemas.microsoft.com/office/drawing/2014/main" id="{D7DE0A4C-299E-4D94-8354-334E9C211AA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288B3A95-22E0-433D-8E0E-4DAA2F23CCA8}"/>
              </a:ext>
            </a:extLst>
          </p:cNvPr>
          <p:cNvSpPr>
            <a:spLocks noGrp="1" noChangeArrowheads="1"/>
          </p:cNvSpPr>
          <p:nvPr>
            <p:ph type="sldNum" sz="quarter" idx="12"/>
          </p:nvPr>
        </p:nvSpPr>
        <p:spPr>
          <a:ln/>
        </p:spPr>
        <p:txBody>
          <a:bodyPr/>
          <a:lstStyle>
            <a:lvl1pPr>
              <a:defRPr/>
            </a:lvl1pPr>
          </a:lstStyle>
          <a:p>
            <a:fld id="{DD5EF43C-99D5-416A-A227-B6972502F7C3}" type="slidenum">
              <a:rPr lang="en-US" altLang="en-US"/>
              <a:pPr/>
              <a:t>‹#›</a:t>
            </a:fld>
            <a:endParaRPr lang="en-US" altLang="en-US"/>
          </a:p>
        </p:txBody>
      </p:sp>
    </p:spTree>
    <p:extLst>
      <p:ext uri="{BB962C8B-B14F-4D97-AF65-F5344CB8AC3E}">
        <p14:creationId xmlns:p14="http://schemas.microsoft.com/office/powerpoint/2010/main" val="33222352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D9F6D247-00FC-4D8D-9FAF-19505E47C297}" type="slidenum">
              <a:rPr lang="en-US" altLang="en-US" smtClean="0"/>
              <a:pPr/>
              <a:t>‹#›</a:t>
            </a:fld>
            <a:endParaRPr lang="en-US" altLang="en-US"/>
          </a:p>
        </p:txBody>
      </p:sp>
    </p:spTree>
    <p:extLst>
      <p:ext uri="{BB962C8B-B14F-4D97-AF65-F5344CB8AC3E}">
        <p14:creationId xmlns:p14="http://schemas.microsoft.com/office/powerpoint/2010/main" val="19332619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9555163"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283114" y="1168329"/>
            <a:ext cx="6586124"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59091" y="2055278"/>
            <a:ext cx="6428445" cy="1810636"/>
          </a:xfrm>
        </p:spPr>
        <p:txBody>
          <a:bodyPr bIns="0" anchor="b">
            <a:normAutofit/>
          </a:bodyPr>
          <a:lstStyle>
            <a:lvl1pPr algn="ctr">
              <a:lnSpc>
                <a:spcPct val="80000"/>
              </a:lnSpc>
              <a:defRPr sz="480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40080" y="320040"/>
            <a:ext cx="2743200" cy="320040"/>
          </a:xfrm>
        </p:spPr>
        <p:txBody>
          <a:bodyPr vert="horz" lIns="91440" tIns="45720" rIns="91440" bIns="45720" rtlCol="0" anchor="ctr"/>
          <a:lstStyle>
            <a:lvl1pPr>
              <a:defRPr lang="en-US"/>
            </a:lvl1pPr>
          </a:lstStyle>
          <a:p>
            <a:pPr>
              <a:defRPr/>
            </a:pPr>
            <a:endParaRPr lang="en-US" alt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pPr>
              <a:defRPr/>
            </a:pPr>
            <a:endParaRPr lang="en-US" altLang="en-US"/>
          </a:p>
        </p:txBody>
      </p:sp>
      <p:sp>
        <p:nvSpPr>
          <p:cNvPr id="6" name="Slide Number Placeholder 5"/>
          <p:cNvSpPr>
            <a:spLocks noGrp="1"/>
          </p:cNvSpPr>
          <p:nvPr>
            <p:ph type="sldNum" sz="quarter" idx="12"/>
          </p:nvPr>
        </p:nvSpPr>
        <p:spPr>
          <a:xfrm>
            <a:off x="7808976" y="320040"/>
            <a:ext cx="685800" cy="320040"/>
          </a:xfrm>
        </p:spPr>
        <p:txBody>
          <a:bodyPr/>
          <a:lstStyle/>
          <a:p>
            <a:fld id="{751FDD4D-E270-409A-B834-7A393D431336}" type="slidenum">
              <a:rPr lang="en-US" altLang="en-US" smtClean="0"/>
              <a:pPr/>
              <a:t>‹#›</a:t>
            </a:fld>
            <a:endParaRPr lang="en-US" altLang="en-US"/>
          </a:p>
        </p:txBody>
      </p:sp>
    </p:spTree>
    <p:extLst>
      <p:ext uri="{BB962C8B-B14F-4D97-AF65-F5344CB8AC3E}">
        <p14:creationId xmlns:p14="http://schemas.microsoft.com/office/powerpoint/2010/main" val="712340420"/>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B0B6C145-1F91-428E-9584-C2972ED368DE}" type="slidenum">
              <a:rPr lang="en-US" altLang="en-US" smtClean="0"/>
              <a:pPr/>
              <a:t>‹#›</a:t>
            </a:fld>
            <a:endParaRPr lang="en-US" altLang="en-US"/>
          </a:p>
        </p:txBody>
      </p:sp>
    </p:spTree>
    <p:extLst>
      <p:ext uri="{BB962C8B-B14F-4D97-AF65-F5344CB8AC3E}">
        <p14:creationId xmlns:p14="http://schemas.microsoft.com/office/powerpoint/2010/main" val="38643132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4" name="Group 773"/>
          <p:cNvGrpSpPr/>
          <p:nvPr/>
        </p:nvGrpSpPr>
        <p:grpSpPr>
          <a:xfrm>
            <a:off x="0" y="0"/>
            <a:ext cx="9555163"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403476" y="1158902"/>
            <a:ext cx="4317684"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479148" y="2028827"/>
            <a:ext cx="4162952" cy="1732474"/>
          </a:xfrm>
        </p:spPr>
        <p:txBody>
          <a:bodyPr bIns="0" anchor="b">
            <a:normAutofit/>
          </a:bodyPr>
          <a:lstStyle>
            <a:lvl1pPr algn="ctr">
              <a:defRPr sz="36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0080" y="320040"/>
            <a:ext cx="2743200" cy="320040"/>
          </a:xfrm>
        </p:spPr>
        <p:txBody>
          <a:bodyPr/>
          <a:lstStyle/>
          <a:p>
            <a:pPr>
              <a:defRPr/>
            </a:pPr>
            <a:endParaRPr lang="en-US" altLang="en-US"/>
          </a:p>
        </p:txBody>
      </p:sp>
      <p:sp>
        <p:nvSpPr>
          <p:cNvPr id="5" name="Footer Placeholder 4"/>
          <p:cNvSpPr>
            <a:spLocks noGrp="1"/>
          </p:cNvSpPr>
          <p:nvPr>
            <p:ph type="ftr" sz="quarter" idx="11"/>
          </p:nvPr>
        </p:nvSpPr>
        <p:spPr>
          <a:xfrm>
            <a:off x="640080" y="6227064"/>
            <a:ext cx="7854696" cy="320040"/>
          </a:xfrm>
        </p:spPr>
        <p:txBody>
          <a:bodyPr/>
          <a:lstStyle>
            <a:lvl1pPr algn="ctr">
              <a:defRPr/>
            </a:lvl1pPr>
          </a:lstStyle>
          <a:p>
            <a:pPr>
              <a:defRPr/>
            </a:pPr>
            <a:endParaRPr lang="en-US" altLang="en-US"/>
          </a:p>
        </p:txBody>
      </p:sp>
      <p:sp>
        <p:nvSpPr>
          <p:cNvPr id="6" name="Slide Number Placeholder 5"/>
          <p:cNvSpPr>
            <a:spLocks noGrp="1"/>
          </p:cNvSpPr>
          <p:nvPr>
            <p:ph type="sldNum" sz="quarter" idx="12"/>
          </p:nvPr>
        </p:nvSpPr>
        <p:spPr>
          <a:xfrm>
            <a:off x="7808976" y="320040"/>
            <a:ext cx="685800" cy="320040"/>
          </a:xfrm>
        </p:spPr>
        <p:txBody>
          <a:bodyPr/>
          <a:lstStyle/>
          <a:p>
            <a:fld id="{A551C866-FFC4-4474-A25B-B9DA1B88088A}" type="slidenum">
              <a:rPr lang="en-US" altLang="en-US" smtClean="0"/>
              <a:pPr/>
              <a:t>‹#›</a:t>
            </a:fld>
            <a:endParaRPr lang="en-US" altLang="en-US"/>
          </a:p>
        </p:txBody>
      </p:sp>
    </p:spTree>
    <p:extLst>
      <p:ext uri="{BB962C8B-B14F-4D97-AF65-F5344CB8AC3E}">
        <p14:creationId xmlns:p14="http://schemas.microsoft.com/office/powerpoint/2010/main" val="37747287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41" name="Group 40"/>
          <p:cNvGrpSpPr/>
          <p:nvPr/>
        </p:nvGrpSpPr>
        <p:grpSpPr>
          <a:xfrm>
            <a:off x="-286226" y="0"/>
            <a:ext cx="9421759"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640080" y="1699589"/>
            <a:ext cx="3286552"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068"/>
            <a:ext cx="3122163" cy="245980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23014" y="804029"/>
            <a:ext cx="4091674" cy="2459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20283" y="3585104"/>
            <a:ext cx="4094404" cy="2470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40080" y="320040"/>
            <a:ext cx="2743200" cy="320040"/>
          </a:xfrm>
        </p:spPr>
        <p:txBody>
          <a:bodyPr/>
          <a:lstStyle/>
          <a:p>
            <a:pPr>
              <a:defRPr/>
            </a:pPr>
            <a:endParaRPr lang="en-US" altLang="en-US"/>
          </a:p>
        </p:txBody>
      </p:sp>
      <p:sp>
        <p:nvSpPr>
          <p:cNvPr id="6" name="Footer Placeholder 5"/>
          <p:cNvSpPr>
            <a:spLocks noGrp="1"/>
          </p:cNvSpPr>
          <p:nvPr>
            <p:ph type="ftr" sz="quarter" idx="11"/>
          </p:nvPr>
        </p:nvSpPr>
        <p:spPr>
          <a:xfrm>
            <a:off x="640080" y="6227064"/>
            <a:ext cx="7854696" cy="320040"/>
          </a:xfrm>
        </p:spPr>
        <p:txBody>
          <a:bodyPr/>
          <a:lstStyle/>
          <a:p>
            <a:pPr>
              <a:defRPr/>
            </a:pPr>
            <a:endParaRPr lang="en-US" altLang="en-US"/>
          </a:p>
        </p:txBody>
      </p:sp>
      <p:sp>
        <p:nvSpPr>
          <p:cNvPr id="7" name="Slide Number Placeholder 6"/>
          <p:cNvSpPr>
            <a:spLocks noGrp="1"/>
          </p:cNvSpPr>
          <p:nvPr>
            <p:ph type="sldNum" sz="quarter" idx="12"/>
          </p:nvPr>
        </p:nvSpPr>
        <p:spPr>
          <a:xfrm>
            <a:off x="7808976" y="320040"/>
            <a:ext cx="685800" cy="320040"/>
          </a:xfrm>
        </p:spPr>
        <p:txBody>
          <a:bodyPr/>
          <a:lstStyle/>
          <a:p>
            <a:fld id="{112B60DE-748B-4927-A3F5-CE1B0674FD47}" type="slidenum">
              <a:rPr lang="en-US" altLang="en-US" smtClean="0"/>
              <a:pPr/>
              <a:t>‹#›</a:t>
            </a:fld>
            <a:endParaRPr lang="en-US" altLang="en-US"/>
          </a:p>
        </p:txBody>
      </p:sp>
    </p:spTree>
    <p:extLst>
      <p:ext uri="{BB962C8B-B14F-4D97-AF65-F5344CB8AC3E}">
        <p14:creationId xmlns:p14="http://schemas.microsoft.com/office/powerpoint/2010/main" val="168043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8" name="Group 37"/>
          <p:cNvGrpSpPr/>
          <p:nvPr/>
        </p:nvGrpSpPr>
        <p:grpSpPr>
          <a:xfrm>
            <a:off x="-286226" y="0"/>
            <a:ext cx="9421759"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40080" y="1699589"/>
            <a:ext cx="3286552"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06636" y="1487999"/>
            <a:ext cx="3804674" cy="1775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5010" y="4270332"/>
            <a:ext cx="3819675" cy="1785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40080" y="320040"/>
            <a:ext cx="2743200" cy="320040"/>
          </a:xfrm>
        </p:spPr>
        <p:txBody>
          <a:bodyPr/>
          <a:lstStyle/>
          <a:p>
            <a:pPr>
              <a:defRPr/>
            </a:pPr>
            <a:endParaRPr lang="en-US" altLang="en-US"/>
          </a:p>
        </p:txBody>
      </p:sp>
      <p:sp>
        <p:nvSpPr>
          <p:cNvPr id="8" name="Footer Placeholder 7"/>
          <p:cNvSpPr>
            <a:spLocks noGrp="1"/>
          </p:cNvSpPr>
          <p:nvPr>
            <p:ph type="ftr" sz="quarter" idx="11"/>
          </p:nvPr>
        </p:nvSpPr>
        <p:spPr>
          <a:xfrm>
            <a:off x="640080" y="6227064"/>
            <a:ext cx="7854696" cy="320040"/>
          </a:xfrm>
        </p:spPr>
        <p:txBody>
          <a:bodyPr/>
          <a:lstStyle/>
          <a:p>
            <a:pPr>
              <a:defRPr/>
            </a:pPr>
            <a:endParaRPr lang="en-US" altLang="en-US"/>
          </a:p>
        </p:txBody>
      </p:sp>
      <p:sp>
        <p:nvSpPr>
          <p:cNvPr id="9" name="Slide Number Placeholder 8"/>
          <p:cNvSpPr>
            <a:spLocks noGrp="1"/>
          </p:cNvSpPr>
          <p:nvPr>
            <p:ph type="sldNum" sz="quarter" idx="12"/>
          </p:nvPr>
        </p:nvSpPr>
        <p:spPr>
          <a:xfrm>
            <a:off x="7808976" y="320040"/>
            <a:ext cx="685800" cy="320040"/>
          </a:xfrm>
        </p:spPr>
        <p:txBody>
          <a:bodyPr/>
          <a:lstStyle/>
          <a:p>
            <a:fld id="{290DEF02-5677-4CA8-A046-6DCAEA46F2B8}" type="slidenum">
              <a:rPr lang="en-US" altLang="en-US" smtClean="0"/>
              <a:pPr/>
              <a:t>‹#›</a:t>
            </a:fld>
            <a:endParaRPr lang="en-US" altLang="en-US"/>
          </a:p>
        </p:txBody>
      </p:sp>
    </p:spTree>
    <p:extLst>
      <p:ext uri="{BB962C8B-B14F-4D97-AF65-F5344CB8AC3E}">
        <p14:creationId xmlns:p14="http://schemas.microsoft.com/office/powerpoint/2010/main" val="37528067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6" name="Group 75"/>
          <p:cNvGrpSpPr/>
          <p:nvPr/>
        </p:nvGrpSpPr>
        <p:grpSpPr>
          <a:xfrm>
            <a:off x="-286226" y="0"/>
            <a:ext cx="9421759"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40080" y="1699589"/>
            <a:ext cx="3286552"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a:xfrm>
            <a:off x="640080" y="6227064"/>
            <a:ext cx="7854696" cy="320040"/>
          </a:xfrm>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0084231F-6802-48CB-AE1D-BBB8F2A0DAD7}" type="slidenum">
              <a:rPr lang="en-US" altLang="en-US" smtClean="0"/>
              <a:pPr/>
              <a:t>‹#›</a:t>
            </a:fld>
            <a:endParaRPr lang="en-US" altLang="en-US"/>
          </a:p>
        </p:txBody>
      </p:sp>
    </p:spTree>
    <p:extLst>
      <p:ext uri="{BB962C8B-B14F-4D97-AF65-F5344CB8AC3E}">
        <p14:creationId xmlns:p14="http://schemas.microsoft.com/office/powerpoint/2010/main" val="18907204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320040"/>
            <a:ext cx="2743200" cy="320040"/>
          </a:xfrm>
        </p:spPr>
        <p:txBody>
          <a:bodyPr/>
          <a:lstStyle/>
          <a:p>
            <a:pPr>
              <a:defRPr/>
            </a:pPr>
            <a:endParaRPr lang="en-US" altLang="en-US"/>
          </a:p>
        </p:txBody>
      </p:sp>
      <p:sp>
        <p:nvSpPr>
          <p:cNvPr id="3" name="Footer Placeholder 2"/>
          <p:cNvSpPr>
            <a:spLocks noGrp="1"/>
          </p:cNvSpPr>
          <p:nvPr>
            <p:ph type="ftr" sz="quarter" idx="11"/>
          </p:nvPr>
        </p:nvSpPr>
        <p:spPr>
          <a:xfrm>
            <a:off x="640080" y="6227064"/>
            <a:ext cx="7854696" cy="320040"/>
          </a:xfrm>
        </p:spPr>
        <p:txBody>
          <a:bodyPr/>
          <a:lstStyle/>
          <a:p>
            <a:pPr>
              <a:defRPr/>
            </a:pPr>
            <a:endParaRPr lang="en-US" altLang="en-US"/>
          </a:p>
        </p:txBody>
      </p:sp>
      <p:sp>
        <p:nvSpPr>
          <p:cNvPr id="4" name="Slide Number Placeholder 3"/>
          <p:cNvSpPr>
            <a:spLocks noGrp="1"/>
          </p:cNvSpPr>
          <p:nvPr>
            <p:ph type="sldNum" sz="quarter" idx="12"/>
          </p:nvPr>
        </p:nvSpPr>
        <p:spPr>
          <a:xfrm>
            <a:off x="7808976" y="320040"/>
            <a:ext cx="685800" cy="320040"/>
          </a:xfrm>
        </p:spPr>
        <p:txBody>
          <a:bodyPr/>
          <a:lstStyle/>
          <a:p>
            <a:fld id="{A695E973-AE9A-4D07-B90E-907D68D62CE6}" type="slidenum">
              <a:rPr lang="en-US" altLang="en-US" smtClean="0"/>
              <a:pPr/>
              <a:t>‹#›</a:t>
            </a:fld>
            <a:endParaRPr lang="en-US" altLang="en-US"/>
          </a:p>
        </p:txBody>
      </p:sp>
    </p:spTree>
    <p:extLst>
      <p:ext uri="{BB962C8B-B14F-4D97-AF65-F5344CB8AC3E}">
        <p14:creationId xmlns:p14="http://schemas.microsoft.com/office/powerpoint/2010/main" val="25597198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7" name="Group 86"/>
          <p:cNvGrpSpPr/>
          <p:nvPr/>
        </p:nvGrpSpPr>
        <p:grpSpPr>
          <a:xfrm>
            <a:off x="-286226" y="0"/>
            <a:ext cx="9421759"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40080" y="1699589"/>
            <a:ext cx="3286552"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6" y="801390"/>
            <a:ext cx="4095643" cy="524949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7674874E-BE61-4409-9CF7-5867DAF2BCC4}" type="slidenum">
              <a:rPr lang="en-US" altLang="en-US" smtClean="0"/>
              <a:pPr/>
              <a:t>‹#›</a:t>
            </a:fld>
            <a:endParaRPr lang="en-US" altLang="en-US"/>
          </a:p>
        </p:txBody>
      </p:sp>
    </p:spTree>
    <p:extLst>
      <p:ext uri="{BB962C8B-B14F-4D97-AF65-F5344CB8AC3E}">
        <p14:creationId xmlns:p14="http://schemas.microsoft.com/office/powerpoint/2010/main" val="35165104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29" name="Group 428"/>
          <p:cNvGrpSpPr/>
          <p:nvPr/>
        </p:nvGrpSpPr>
        <p:grpSpPr>
          <a:xfrm>
            <a:off x="0" y="0"/>
            <a:ext cx="9555163"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644463" y="1698332"/>
            <a:ext cx="4357752" cy="3470420"/>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4676" y="0"/>
            <a:ext cx="3489324"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723585" y="2336402"/>
            <a:ext cx="4197666" cy="1265539"/>
          </a:xfrm>
        </p:spPr>
        <p:txBody>
          <a:bodyPr bIns="0" anchor="b">
            <a:normAutofit/>
          </a:bodyPr>
          <a:lstStyle>
            <a:lvl1pPr>
              <a:defRPr sz="32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22314" y="3601941"/>
            <a:ext cx="4199254"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40080" y="320040"/>
            <a:ext cx="2743200" cy="320040"/>
          </a:xfrm>
        </p:spPr>
        <p:txBody>
          <a:bodyPr/>
          <a:lstStyle/>
          <a:p>
            <a:pPr>
              <a:defRPr/>
            </a:pPr>
            <a:endParaRPr lang="en-US" altLang="en-US"/>
          </a:p>
        </p:txBody>
      </p:sp>
      <p:sp>
        <p:nvSpPr>
          <p:cNvPr id="6" name="Footer Placeholder 5"/>
          <p:cNvSpPr>
            <a:spLocks noGrp="1"/>
          </p:cNvSpPr>
          <p:nvPr>
            <p:ph type="ftr" sz="quarter" idx="11"/>
          </p:nvPr>
        </p:nvSpPr>
        <p:spPr>
          <a:xfrm>
            <a:off x="640080" y="6227064"/>
            <a:ext cx="4358641" cy="320040"/>
          </a:xfrm>
        </p:spPr>
        <p:txBody>
          <a:bodyPr/>
          <a:lstStyle/>
          <a:p>
            <a:pPr>
              <a:defRPr/>
            </a:pPr>
            <a:endParaRPr lang="en-US" altLang="en-US"/>
          </a:p>
        </p:txBody>
      </p:sp>
      <p:sp>
        <p:nvSpPr>
          <p:cNvPr id="7" name="Slide Number Placeholder 6"/>
          <p:cNvSpPr>
            <a:spLocks noGrp="1"/>
          </p:cNvSpPr>
          <p:nvPr>
            <p:ph type="sldNum" sz="quarter" idx="12"/>
          </p:nvPr>
        </p:nvSpPr>
        <p:spPr>
          <a:xfrm>
            <a:off x="4315463" y="320040"/>
            <a:ext cx="685800" cy="320040"/>
          </a:xfrm>
        </p:spPr>
        <p:txBody>
          <a:bodyPr/>
          <a:lstStyle/>
          <a:p>
            <a:fld id="{BC2DD913-06A1-4C69-BCFB-70363D72DD0A}" type="slidenum">
              <a:rPr lang="en-US" altLang="en-US" smtClean="0"/>
              <a:pPr/>
              <a:t>‹#›</a:t>
            </a:fld>
            <a:endParaRPr lang="en-US" altLang="en-US"/>
          </a:p>
        </p:txBody>
      </p:sp>
    </p:spTree>
    <p:extLst>
      <p:ext uri="{BB962C8B-B14F-4D97-AF65-F5344CB8AC3E}">
        <p14:creationId xmlns:p14="http://schemas.microsoft.com/office/powerpoint/2010/main" val="3306599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DE33516-3DC3-4CCB-B5B3-C49DAE3C29D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9">
            <a:extLst>
              <a:ext uri="{FF2B5EF4-FFF2-40B4-BE49-F238E27FC236}">
                <a16:creationId xmlns:a16="http://schemas.microsoft.com/office/drawing/2014/main" id="{30EC141A-1F67-4E1E-8428-282CCBA2CD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0">
            <a:extLst>
              <a:ext uri="{FF2B5EF4-FFF2-40B4-BE49-F238E27FC236}">
                <a16:creationId xmlns:a16="http://schemas.microsoft.com/office/drawing/2014/main" id="{435889F6-65C8-492A-89EC-4D40FD666C9B}"/>
              </a:ext>
            </a:extLst>
          </p:cNvPr>
          <p:cNvSpPr>
            <a:spLocks noGrp="1" noChangeArrowheads="1"/>
          </p:cNvSpPr>
          <p:nvPr>
            <p:ph type="sldNum" sz="quarter" idx="12"/>
          </p:nvPr>
        </p:nvSpPr>
        <p:spPr>
          <a:ln/>
        </p:spPr>
        <p:txBody>
          <a:bodyPr/>
          <a:lstStyle>
            <a:lvl1pPr>
              <a:defRPr/>
            </a:lvl1pPr>
          </a:lstStyle>
          <a:p>
            <a:fld id="{854E4072-AA66-4839-8F8C-3F792C8E65EC}" type="slidenum">
              <a:rPr lang="en-US" altLang="en-US"/>
              <a:pPr/>
              <a:t>‹#›</a:t>
            </a:fld>
            <a:endParaRPr lang="en-US" altLang="en-US"/>
          </a:p>
        </p:txBody>
      </p:sp>
    </p:spTree>
    <p:extLst>
      <p:ext uri="{BB962C8B-B14F-4D97-AF65-F5344CB8AC3E}">
        <p14:creationId xmlns:p14="http://schemas.microsoft.com/office/powerpoint/2010/main" val="4113208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85" name="Group 84"/>
          <p:cNvGrpSpPr/>
          <p:nvPr/>
        </p:nvGrpSpPr>
        <p:grpSpPr>
          <a:xfrm>
            <a:off x="-286226" y="0"/>
            <a:ext cx="9421759"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40080" y="1699589"/>
            <a:ext cx="3286552"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C784D25C-28EA-451E-A30D-EDFD7AEC5515}" type="slidenum">
              <a:rPr lang="en-US" altLang="en-US" smtClean="0"/>
              <a:pPr/>
              <a:t>‹#›</a:t>
            </a:fld>
            <a:endParaRPr lang="en-US" altLang="en-US"/>
          </a:p>
        </p:txBody>
      </p:sp>
    </p:spTree>
    <p:extLst>
      <p:ext uri="{BB962C8B-B14F-4D97-AF65-F5344CB8AC3E}">
        <p14:creationId xmlns:p14="http://schemas.microsoft.com/office/powerpoint/2010/main" val="21307952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51" name="Group 50"/>
          <p:cNvGrpSpPr/>
          <p:nvPr/>
        </p:nvGrpSpPr>
        <p:grpSpPr>
          <a:xfrm flipH="1">
            <a:off x="0" y="0"/>
            <a:ext cx="9421759"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228134" y="1699589"/>
            <a:ext cx="3286552"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0080" y="320040"/>
            <a:ext cx="2743200" cy="320040"/>
          </a:xfrm>
        </p:spPr>
        <p:txBody>
          <a:bodyPr/>
          <a:lstStyle/>
          <a:p>
            <a:pPr>
              <a:defRPr/>
            </a:pPr>
            <a:endParaRPr lang="en-US" altLang="en-US"/>
          </a:p>
        </p:txBody>
      </p:sp>
      <p:sp>
        <p:nvSpPr>
          <p:cNvPr id="5" name="Footer Placeholder 4"/>
          <p:cNvSpPr>
            <a:spLocks noGrp="1"/>
          </p:cNvSpPr>
          <p:nvPr>
            <p:ph type="ftr" sz="quarter" idx="11"/>
          </p:nvPr>
        </p:nvSpPr>
        <p:spPr>
          <a:xfrm>
            <a:off x="640080" y="6227064"/>
            <a:ext cx="7854696" cy="320040"/>
          </a:xfrm>
        </p:spPr>
        <p:txBody>
          <a:bodyPr/>
          <a:lstStyle/>
          <a:p>
            <a:pPr>
              <a:defRPr/>
            </a:pPr>
            <a:endParaRPr lang="en-US" altLang="en-US"/>
          </a:p>
        </p:txBody>
      </p:sp>
      <p:sp>
        <p:nvSpPr>
          <p:cNvPr id="6" name="Slide Number Placeholder 5"/>
          <p:cNvSpPr>
            <a:spLocks noGrp="1"/>
          </p:cNvSpPr>
          <p:nvPr>
            <p:ph type="sldNum" sz="quarter" idx="12"/>
          </p:nvPr>
        </p:nvSpPr>
        <p:spPr>
          <a:xfrm>
            <a:off x="7808976" y="320040"/>
            <a:ext cx="685800" cy="320040"/>
          </a:xfrm>
        </p:spPr>
        <p:txBody>
          <a:bodyPr/>
          <a:lstStyle/>
          <a:p>
            <a:fld id="{6F258F4F-263C-4FBD-9894-F35B2E555F86}" type="slidenum">
              <a:rPr lang="en-US" altLang="en-US" smtClean="0"/>
              <a:pPr/>
              <a:t>‹#›</a:t>
            </a:fld>
            <a:endParaRPr lang="en-US" altLang="en-US"/>
          </a:p>
        </p:txBody>
      </p:sp>
    </p:spTree>
    <p:extLst>
      <p:ext uri="{BB962C8B-B14F-4D97-AF65-F5344CB8AC3E}">
        <p14:creationId xmlns:p14="http://schemas.microsoft.com/office/powerpoint/2010/main" val="34689346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51750678-62E5-48D1-AA81-A50CBE64D09A}" type="slidenum">
              <a:rPr lang="en-US" altLang="en-US" smtClean="0"/>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7043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6502333A-85E9-40A2-99C9-78F6B179B1CB}" type="slidenum">
              <a:rPr lang="en-US" altLang="en-US" smtClean="0"/>
              <a:pPr/>
              <a:t>‹#›</a:t>
            </a:fld>
            <a:endParaRPr lang="en-US" altLang="en-US"/>
          </a:p>
        </p:txBody>
      </p:sp>
    </p:spTree>
    <p:extLst>
      <p:ext uri="{BB962C8B-B14F-4D97-AF65-F5344CB8AC3E}">
        <p14:creationId xmlns:p14="http://schemas.microsoft.com/office/powerpoint/2010/main" val="8547480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A3E23362-8D25-419D-AB58-3F05894EB52E}" type="slidenum">
              <a:rPr lang="en-US" altLang="en-US" smtClean="0"/>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3335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5AB0A057-978B-46B8-BA83-42C8FC37A1C6}" type="slidenum">
              <a:rPr lang="en-US" altLang="en-US" smtClean="0"/>
              <a:pPr/>
              <a:t>‹#›</a:t>
            </a:fld>
            <a:endParaRPr lang="en-US" altLang="en-US"/>
          </a:p>
        </p:txBody>
      </p:sp>
    </p:spTree>
    <p:extLst>
      <p:ext uri="{BB962C8B-B14F-4D97-AF65-F5344CB8AC3E}">
        <p14:creationId xmlns:p14="http://schemas.microsoft.com/office/powerpoint/2010/main" val="32776256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6AB1561F-6BBF-45BF-B3CF-3236343E5ABE}" type="slidenum">
              <a:rPr lang="en-US" altLang="en-US" smtClean="0"/>
              <a:pPr/>
              <a:t>‹#›</a:t>
            </a:fld>
            <a:endParaRPr lang="en-US" altLang="en-US"/>
          </a:p>
        </p:txBody>
      </p:sp>
    </p:spTree>
    <p:extLst>
      <p:ext uri="{BB962C8B-B14F-4D97-AF65-F5344CB8AC3E}">
        <p14:creationId xmlns:p14="http://schemas.microsoft.com/office/powerpoint/2010/main" val="2582197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C3FF5F16-9E61-45D1-A2CE-216FA37B6B5D}" type="slidenum">
              <a:rPr lang="en-US" altLang="en-US" smtClean="0"/>
              <a:pPr/>
              <a:t>‹#›</a:t>
            </a:fld>
            <a:endParaRPr lang="en-US" altLang="en-US"/>
          </a:p>
        </p:txBody>
      </p:sp>
    </p:spTree>
    <p:extLst>
      <p:ext uri="{BB962C8B-B14F-4D97-AF65-F5344CB8AC3E}">
        <p14:creationId xmlns:p14="http://schemas.microsoft.com/office/powerpoint/2010/main" val="40355031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fld id="{431E4B04-4166-4E49-A9B8-706BF19D0B44}" type="slidenum">
              <a:rPr lang="en-US" altLang="en-US" smtClean="0"/>
              <a:pPr/>
              <a:t>‹#›</a:t>
            </a:fld>
            <a:endParaRPr lang="en-US" altLang="en-US"/>
          </a:p>
        </p:txBody>
      </p:sp>
    </p:spTree>
    <p:extLst>
      <p:ext uri="{BB962C8B-B14F-4D97-AF65-F5344CB8AC3E}">
        <p14:creationId xmlns:p14="http://schemas.microsoft.com/office/powerpoint/2010/main" val="40830502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53DC59A-02BE-4CBE-A22A-8B8961D7F6F6}" type="slidenum">
              <a:rPr lang="en-US" altLang="en-US" smtClean="0"/>
              <a:pPr/>
              <a:t>‹#›</a:t>
            </a:fld>
            <a:endParaRPr lang="en-US" altLang="en-US"/>
          </a:p>
        </p:txBody>
      </p:sp>
    </p:spTree>
    <p:extLst>
      <p:ext uri="{BB962C8B-B14F-4D97-AF65-F5344CB8AC3E}">
        <p14:creationId xmlns:p14="http://schemas.microsoft.com/office/powerpoint/2010/main" val="621476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50177A51-FD44-40C1-8B2B-698834FC03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21924F50-89DD-44DA-9D88-0561F9A9982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a:extLst>
              <a:ext uri="{FF2B5EF4-FFF2-40B4-BE49-F238E27FC236}">
                <a16:creationId xmlns:a16="http://schemas.microsoft.com/office/drawing/2014/main" id="{FB3B5158-A43C-47BD-943D-30BDD9EE4E23}"/>
              </a:ext>
            </a:extLst>
          </p:cNvPr>
          <p:cNvSpPr>
            <a:spLocks noGrp="1" noChangeArrowheads="1"/>
          </p:cNvSpPr>
          <p:nvPr>
            <p:ph type="sldNum" sz="quarter" idx="12"/>
          </p:nvPr>
        </p:nvSpPr>
        <p:spPr>
          <a:ln/>
        </p:spPr>
        <p:txBody>
          <a:bodyPr/>
          <a:lstStyle>
            <a:lvl1pPr>
              <a:defRPr/>
            </a:lvl1pPr>
          </a:lstStyle>
          <a:p>
            <a:fld id="{DF0D9B33-585C-4EDB-9850-779E816AAB02}" type="slidenum">
              <a:rPr lang="en-US" altLang="en-US"/>
              <a:pPr/>
              <a:t>‹#›</a:t>
            </a:fld>
            <a:endParaRPr lang="en-US" altLang="en-US"/>
          </a:p>
        </p:txBody>
      </p:sp>
    </p:spTree>
    <p:extLst>
      <p:ext uri="{BB962C8B-B14F-4D97-AF65-F5344CB8AC3E}">
        <p14:creationId xmlns:p14="http://schemas.microsoft.com/office/powerpoint/2010/main" val="29569340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A67CDAFA-A3C1-4B24-8785-522222F0BE65}" type="slidenum">
              <a:rPr lang="en-US" altLang="en-US" smtClean="0"/>
              <a:pPr/>
              <a:t>‹#›</a:t>
            </a:fld>
            <a:endParaRPr lang="en-US" altLang="en-US"/>
          </a:p>
        </p:txBody>
      </p:sp>
    </p:spTree>
    <p:extLst>
      <p:ext uri="{BB962C8B-B14F-4D97-AF65-F5344CB8AC3E}">
        <p14:creationId xmlns:p14="http://schemas.microsoft.com/office/powerpoint/2010/main" val="4546842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F5176B4D-209B-4E68-B691-FF928FFFCE39}" type="slidenum">
              <a:rPr lang="en-US" altLang="en-US" smtClean="0"/>
              <a:pPr/>
              <a:t>‹#›</a:t>
            </a:fld>
            <a:endParaRPr lang="en-US" altLang="en-US"/>
          </a:p>
        </p:txBody>
      </p:sp>
    </p:spTree>
    <p:extLst>
      <p:ext uri="{BB962C8B-B14F-4D97-AF65-F5344CB8AC3E}">
        <p14:creationId xmlns:p14="http://schemas.microsoft.com/office/powerpoint/2010/main" val="22951160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0F97CC7E-82CF-40A5-8910-B2A81A9BB3FD}" type="slidenum">
              <a:rPr lang="en-US" altLang="en-US" smtClean="0"/>
              <a:pPr/>
              <a:t>‹#›</a:t>
            </a:fld>
            <a:endParaRPr lang="en-US" altLang="en-US"/>
          </a:p>
        </p:txBody>
      </p:sp>
    </p:spTree>
    <p:extLst>
      <p:ext uri="{BB962C8B-B14F-4D97-AF65-F5344CB8AC3E}">
        <p14:creationId xmlns:p14="http://schemas.microsoft.com/office/powerpoint/2010/main" val="3357931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2CB956DB-33D3-40F5-8920-F0AF4E070AF5}" type="slidenum">
              <a:rPr lang="en-US" altLang="en-US" smtClean="0"/>
              <a:pPr/>
              <a:t>‹#›</a:t>
            </a:fld>
            <a:endParaRPr lang="en-US" altLang="en-US"/>
          </a:p>
        </p:txBody>
      </p:sp>
    </p:spTree>
    <p:extLst>
      <p:ext uri="{BB962C8B-B14F-4D97-AF65-F5344CB8AC3E}">
        <p14:creationId xmlns:p14="http://schemas.microsoft.com/office/powerpoint/2010/main" val="11616703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4D655624-7631-4C7B-BAFD-CF29B00A300D}" type="slidenum">
              <a:rPr lang="en-US" altLang="en-US" smtClean="0"/>
              <a:pPr/>
              <a:t>‹#›</a:t>
            </a:fld>
            <a:endParaRPr lang="en-US" altLang="en-US"/>
          </a:p>
        </p:txBody>
      </p:sp>
    </p:spTree>
    <p:extLst>
      <p:ext uri="{BB962C8B-B14F-4D97-AF65-F5344CB8AC3E}">
        <p14:creationId xmlns:p14="http://schemas.microsoft.com/office/powerpoint/2010/main" val="20749027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DEEB06BF-F9B5-4FD8-979B-73DC09F049C1}" type="slidenum">
              <a:rPr lang="en-US" altLang="en-US" smtClean="0"/>
              <a:pPr/>
              <a:t>‹#›</a:t>
            </a:fld>
            <a:endParaRPr lang="en-US" altLang="en-US"/>
          </a:p>
        </p:txBody>
      </p:sp>
    </p:spTree>
    <p:extLst>
      <p:ext uri="{BB962C8B-B14F-4D97-AF65-F5344CB8AC3E}">
        <p14:creationId xmlns:p14="http://schemas.microsoft.com/office/powerpoint/2010/main" val="14039544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4464221C-3134-463C-AEA0-65EB9490D793}" type="slidenum">
              <a:rPr lang="en-US" altLang="en-US" smtClean="0"/>
              <a:pPr/>
              <a:t>‹#›</a:t>
            </a:fld>
            <a:endParaRPr lang="en-US" altLang="en-US"/>
          </a:p>
        </p:txBody>
      </p:sp>
    </p:spTree>
    <p:extLst>
      <p:ext uri="{BB962C8B-B14F-4D97-AF65-F5344CB8AC3E}">
        <p14:creationId xmlns:p14="http://schemas.microsoft.com/office/powerpoint/2010/main" val="27550749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55B56D22-CC7B-45EC-A895-0DA3C0B68942}" type="slidenum">
              <a:rPr lang="en-US" altLang="en-US" smtClean="0"/>
              <a:pPr/>
              <a:t>‹#›</a:t>
            </a:fld>
            <a:endParaRPr lang="en-US" altLang="en-US"/>
          </a:p>
        </p:txBody>
      </p:sp>
    </p:spTree>
    <p:extLst>
      <p:ext uri="{BB962C8B-B14F-4D97-AF65-F5344CB8AC3E}">
        <p14:creationId xmlns:p14="http://schemas.microsoft.com/office/powerpoint/2010/main" val="11500282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8170E447-7913-4DA9-B762-BECA503B990E}" type="slidenum">
              <a:rPr lang="en-US" altLang="en-US" smtClean="0"/>
              <a:pPr/>
              <a:t>‹#›</a:t>
            </a:fld>
            <a:endParaRPr lang="en-US" altLang="en-US"/>
          </a:p>
        </p:txBody>
      </p:sp>
    </p:spTree>
    <p:extLst>
      <p:ext uri="{BB962C8B-B14F-4D97-AF65-F5344CB8AC3E}">
        <p14:creationId xmlns:p14="http://schemas.microsoft.com/office/powerpoint/2010/main" val="30171397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ED22CC95-E79F-4D46-994D-A75F8834D234}" type="slidenum">
              <a:rPr lang="en-US" altLang="en-US" smtClean="0"/>
              <a:pPr/>
              <a:t>‹#›</a:t>
            </a:fld>
            <a:endParaRPr lang="en-US" altLang="en-US"/>
          </a:p>
        </p:txBody>
      </p:sp>
    </p:spTree>
    <p:extLst>
      <p:ext uri="{BB962C8B-B14F-4D97-AF65-F5344CB8AC3E}">
        <p14:creationId xmlns:p14="http://schemas.microsoft.com/office/powerpoint/2010/main" val="126269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CE8047FC-4DAB-40B0-992E-300077D6328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7D61C9F1-8C56-44D5-BDB4-B199DB7B35A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0">
            <a:extLst>
              <a:ext uri="{FF2B5EF4-FFF2-40B4-BE49-F238E27FC236}">
                <a16:creationId xmlns:a16="http://schemas.microsoft.com/office/drawing/2014/main" id="{C62F7485-0B37-4A77-A75F-484D43A4832E}"/>
              </a:ext>
            </a:extLst>
          </p:cNvPr>
          <p:cNvSpPr>
            <a:spLocks noGrp="1" noChangeArrowheads="1"/>
          </p:cNvSpPr>
          <p:nvPr>
            <p:ph type="sldNum" sz="quarter" idx="12"/>
          </p:nvPr>
        </p:nvSpPr>
        <p:spPr>
          <a:ln/>
        </p:spPr>
        <p:txBody>
          <a:bodyPr/>
          <a:lstStyle>
            <a:lvl1pPr>
              <a:defRPr/>
            </a:lvl1pPr>
          </a:lstStyle>
          <a:p>
            <a:fld id="{8D7D2DF6-2326-4A73-A618-2729CDE15D89}" type="slidenum">
              <a:rPr lang="en-US" altLang="en-US"/>
              <a:pPr/>
              <a:t>‹#›</a:t>
            </a:fld>
            <a:endParaRPr lang="en-US" altLang="en-US"/>
          </a:p>
        </p:txBody>
      </p:sp>
    </p:spTree>
    <p:extLst>
      <p:ext uri="{BB962C8B-B14F-4D97-AF65-F5344CB8AC3E}">
        <p14:creationId xmlns:p14="http://schemas.microsoft.com/office/powerpoint/2010/main" val="11831992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7A754EDB-CF0C-4EAC-A4A1-7A50DAD78F84}" type="slidenum">
              <a:rPr lang="en-US" altLang="en-US" smtClean="0"/>
              <a:pPr/>
              <a:t>‹#›</a:t>
            </a:fld>
            <a:endParaRPr lang="en-US" altLang="en-US"/>
          </a:p>
        </p:txBody>
      </p:sp>
    </p:spTree>
    <p:extLst>
      <p:ext uri="{BB962C8B-B14F-4D97-AF65-F5344CB8AC3E}">
        <p14:creationId xmlns:p14="http://schemas.microsoft.com/office/powerpoint/2010/main" val="24993888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AF17633B-E25F-4ED3-8D93-03D0C4D62CC5}" type="slidenum">
              <a:rPr lang="en-US" altLang="en-US" smtClean="0"/>
              <a:pPr/>
              <a:t>‹#›</a:t>
            </a:fld>
            <a:endParaRPr lang="en-US" altLang="en-US"/>
          </a:p>
        </p:txBody>
      </p:sp>
    </p:spTree>
    <p:extLst>
      <p:ext uri="{BB962C8B-B14F-4D97-AF65-F5344CB8AC3E}">
        <p14:creationId xmlns:p14="http://schemas.microsoft.com/office/powerpoint/2010/main" val="16135821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FA48CB8D-21A7-4990-BA70-9330645CD0D7}" type="slidenum">
              <a:rPr lang="en-US" altLang="en-US" smtClean="0"/>
              <a:pPr/>
              <a:t>‹#›</a:t>
            </a:fld>
            <a:endParaRPr lang="en-US" altLang="en-US"/>
          </a:p>
        </p:txBody>
      </p:sp>
    </p:spTree>
    <p:extLst>
      <p:ext uri="{BB962C8B-B14F-4D97-AF65-F5344CB8AC3E}">
        <p14:creationId xmlns:p14="http://schemas.microsoft.com/office/powerpoint/2010/main" val="4361336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FA48CB8D-21A7-4990-BA70-9330645CD0D7}" type="slidenum">
              <a:rPr lang="en-US" altLang="en-US" smtClean="0"/>
              <a:pPr/>
              <a:t>‹#›</a:t>
            </a:fld>
            <a:endParaRPr lang="en-US" altLang="en-US"/>
          </a:p>
        </p:txBody>
      </p:sp>
    </p:spTree>
    <p:extLst>
      <p:ext uri="{BB962C8B-B14F-4D97-AF65-F5344CB8AC3E}">
        <p14:creationId xmlns:p14="http://schemas.microsoft.com/office/powerpoint/2010/main" val="22248681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FA48CB8D-21A7-4990-BA70-9330645CD0D7}" type="slidenum">
              <a:rPr lang="en-US" altLang="en-US" smtClean="0"/>
              <a:pPr/>
              <a:t>‹#›</a:t>
            </a:fld>
            <a:endParaRPr lang="en-US" alt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03902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FA48CB8D-21A7-4990-BA70-9330645CD0D7}" type="slidenum">
              <a:rPr lang="en-US" altLang="en-US" smtClean="0"/>
              <a:pPr/>
              <a:t>‹#›</a:t>
            </a:fld>
            <a:endParaRPr lang="en-US" altLang="en-US"/>
          </a:p>
        </p:txBody>
      </p:sp>
    </p:spTree>
    <p:extLst>
      <p:ext uri="{BB962C8B-B14F-4D97-AF65-F5344CB8AC3E}">
        <p14:creationId xmlns:p14="http://schemas.microsoft.com/office/powerpoint/2010/main" val="11904311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FA48CB8D-21A7-4990-BA70-9330645CD0D7}" type="slidenum">
              <a:rPr lang="en-US" altLang="en-US" smtClean="0"/>
              <a:pPr/>
              <a:t>‹#›</a:t>
            </a:fld>
            <a:endParaRPr lang="en-US" altLang="en-US"/>
          </a:p>
        </p:txBody>
      </p:sp>
    </p:spTree>
    <p:extLst>
      <p:ext uri="{BB962C8B-B14F-4D97-AF65-F5344CB8AC3E}">
        <p14:creationId xmlns:p14="http://schemas.microsoft.com/office/powerpoint/2010/main" val="37657605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FA48CB8D-21A7-4990-BA70-9330645CD0D7}" type="slidenum">
              <a:rPr lang="en-US" altLang="en-US" smtClean="0"/>
              <a:pPr/>
              <a:t>‹#›</a:t>
            </a:fld>
            <a:endParaRPr lang="en-US" altLang="en-US"/>
          </a:p>
        </p:txBody>
      </p:sp>
    </p:spTree>
    <p:extLst>
      <p:ext uri="{BB962C8B-B14F-4D97-AF65-F5344CB8AC3E}">
        <p14:creationId xmlns:p14="http://schemas.microsoft.com/office/powerpoint/2010/main" val="8426741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044A1D14-B6CC-4D10-A772-97F767AF6750}" type="slidenum">
              <a:rPr lang="en-US" altLang="en-US" smtClean="0"/>
              <a:pPr/>
              <a:t>‹#›</a:t>
            </a:fld>
            <a:endParaRPr lang="en-US" altLang="en-US"/>
          </a:p>
        </p:txBody>
      </p:sp>
    </p:spTree>
    <p:extLst>
      <p:ext uri="{BB962C8B-B14F-4D97-AF65-F5344CB8AC3E}">
        <p14:creationId xmlns:p14="http://schemas.microsoft.com/office/powerpoint/2010/main" val="6016650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1A1B139A-BF5B-4EAD-B965-9C1C2294D4C3}" type="slidenum">
              <a:rPr lang="en-US" altLang="en-US" smtClean="0"/>
              <a:pPr/>
              <a:t>‹#›</a:t>
            </a:fld>
            <a:endParaRPr lang="en-US" altLang="en-US"/>
          </a:p>
        </p:txBody>
      </p:sp>
    </p:spTree>
    <p:extLst>
      <p:ext uri="{BB962C8B-B14F-4D97-AF65-F5344CB8AC3E}">
        <p14:creationId xmlns:p14="http://schemas.microsoft.com/office/powerpoint/2010/main" val="417557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B05B9C94-B9C7-4129-A020-5152E128E7BA}"/>
              </a:ext>
            </a:extLst>
          </p:cNvPr>
          <p:cNvGrpSpPr>
            <a:grpSpLocks/>
          </p:cNvGrpSpPr>
          <p:nvPr/>
        </p:nvGrpSpPr>
        <p:grpSpPr bwMode="auto">
          <a:xfrm>
            <a:off x="0" y="152400"/>
            <a:ext cx="8686800" cy="6096000"/>
            <a:chOff x="0" y="96"/>
            <a:chExt cx="5472" cy="3840"/>
          </a:xfrm>
        </p:grpSpPr>
        <p:sp>
          <p:nvSpPr>
            <p:cNvPr id="6152" name="AutoShape 3">
              <a:extLst>
                <a:ext uri="{FF2B5EF4-FFF2-40B4-BE49-F238E27FC236}">
                  <a16:creationId xmlns:a16="http://schemas.microsoft.com/office/drawing/2014/main" id="{1073CAAC-00E0-4B93-80D3-E0D427D697FC}"/>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3081" name="AutoShape 4">
              <a:extLst>
                <a:ext uri="{FF2B5EF4-FFF2-40B4-BE49-F238E27FC236}">
                  <a16:creationId xmlns:a16="http://schemas.microsoft.com/office/drawing/2014/main" id="{C2E09237-1236-44DD-9134-8AA028309A88}"/>
                </a:ext>
              </a:extLst>
            </p:cNvPr>
            <p:cNvSpPr>
              <a:spLocks noChangeArrowheads="1"/>
            </p:cNvSpPr>
            <p:nvPr/>
          </p:nvSpPr>
          <p:spPr bwMode="blackWhite">
            <a:xfrm>
              <a:off x="0" y="96"/>
              <a:ext cx="5376" cy="768"/>
            </a:xfrm>
            <a:custGeom>
              <a:avLst/>
              <a:gdLst>
                <a:gd name="T0" fmla="*/ 0 w 7000"/>
                <a:gd name="T1" fmla="*/ 0 h 1000"/>
                <a:gd name="T2" fmla="*/ 15827 w 7000"/>
                <a:gd name="T3" fmla="*/ 0 h 1000"/>
                <a:gd name="T4" fmla="*/ 17047 w 7000"/>
                <a:gd name="T5" fmla="*/ 174 h 1000"/>
                <a:gd name="T6" fmla="*/ 15829 w 7000"/>
                <a:gd name="T7" fmla="*/ 348 h 1000"/>
                <a:gd name="T8" fmla="*/ 0 w 7000"/>
                <a:gd name="T9" fmla="*/ 348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82" name="Line 5">
              <a:extLst>
                <a:ext uri="{FF2B5EF4-FFF2-40B4-BE49-F238E27FC236}">
                  <a16:creationId xmlns:a16="http://schemas.microsoft.com/office/drawing/2014/main" id="{EF6F68BD-0671-43F7-8C5D-B56ADF8A1006}"/>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5" name="Rectangle 6">
            <a:extLst>
              <a:ext uri="{FF2B5EF4-FFF2-40B4-BE49-F238E27FC236}">
                <a16:creationId xmlns:a16="http://schemas.microsoft.com/office/drawing/2014/main" id="{D2A48EA2-4269-4513-A798-A9AB9214EE9C}"/>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7">
            <a:extLst>
              <a:ext uri="{FF2B5EF4-FFF2-40B4-BE49-F238E27FC236}">
                <a16:creationId xmlns:a16="http://schemas.microsoft.com/office/drawing/2014/main" id="{510505EC-EADF-4A87-A6B6-5DAD06647606}"/>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4" name="Rectangle 8">
            <a:extLst>
              <a:ext uri="{FF2B5EF4-FFF2-40B4-BE49-F238E27FC236}">
                <a16:creationId xmlns:a16="http://schemas.microsoft.com/office/drawing/2014/main" id="{E2723C4F-ED75-4544-AAD8-26AA3A60FE0A}"/>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ltLang="en-US"/>
          </a:p>
        </p:txBody>
      </p:sp>
      <p:sp>
        <p:nvSpPr>
          <p:cNvPr id="29705" name="Rectangle 9">
            <a:extLst>
              <a:ext uri="{FF2B5EF4-FFF2-40B4-BE49-F238E27FC236}">
                <a16:creationId xmlns:a16="http://schemas.microsoft.com/office/drawing/2014/main" id="{C8834A99-8381-4D0E-B7C3-A1BC9F1A738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pitchFamily="34" charset="0"/>
              </a:defRPr>
            </a:lvl1pPr>
          </a:lstStyle>
          <a:p>
            <a:pPr>
              <a:defRPr/>
            </a:pPr>
            <a:endParaRPr lang="en-US" altLang="en-US"/>
          </a:p>
        </p:txBody>
      </p:sp>
      <p:sp>
        <p:nvSpPr>
          <p:cNvPr id="29706" name="Rectangle 10">
            <a:extLst>
              <a:ext uri="{FF2B5EF4-FFF2-40B4-BE49-F238E27FC236}">
                <a16:creationId xmlns:a16="http://schemas.microsoft.com/office/drawing/2014/main" id="{483C288A-62A6-4078-A8E3-2DBC876A41F7}"/>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08B34FE8-0134-46C0-A111-383555645BD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2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pitchFamily="34" charset="0"/>
        </a:defRPr>
      </a:lvl2pPr>
      <a:lvl3pPr algn="l" rtl="0" eaLnBrk="0" fontAlgn="base" hangingPunct="0">
        <a:spcBef>
          <a:spcPct val="0"/>
        </a:spcBef>
        <a:spcAft>
          <a:spcPct val="0"/>
        </a:spcAft>
        <a:defRPr sz="4200">
          <a:solidFill>
            <a:schemeClr val="tx2"/>
          </a:solidFill>
          <a:latin typeface="Arial" pitchFamily="34" charset="0"/>
        </a:defRPr>
      </a:lvl3pPr>
      <a:lvl4pPr algn="l" rtl="0" eaLnBrk="0" fontAlgn="base" hangingPunct="0">
        <a:spcBef>
          <a:spcPct val="0"/>
        </a:spcBef>
        <a:spcAft>
          <a:spcPct val="0"/>
        </a:spcAft>
        <a:defRPr sz="4200">
          <a:solidFill>
            <a:schemeClr val="tx2"/>
          </a:solidFill>
          <a:latin typeface="Arial" pitchFamily="34" charset="0"/>
        </a:defRPr>
      </a:lvl4pPr>
      <a:lvl5pPr algn="l" rtl="0" eaLnBrk="0" fontAlgn="base" hangingPunct="0">
        <a:spcBef>
          <a:spcPct val="0"/>
        </a:spcBef>
        <a:spcAft>
          <a:spcPct val="0"/>
        </a:spcAft>
        <a:defRPr sz="4200">
          <a:solidFill>
            <a:schemeClr val="tx2"/>
          </a:solidFill>
          <a:latin typeface="Arial" pitchFamily="34" charset="0"/>
        </a:defRPr>
      </a:lvl5pPr>
      <a:lvl6pPr marL="457200" algn="l" rtl="0" fontAlgn="base">
        <a:spcBef>
          <a:spcPct val="0"/>
        </a:spcBef>
        <a:spcAft>
          <a:spcPct val="0"/>
        </a:spcAft>
        <a:defRPr sz="4200">
          <a:solidFill>
            <a:schemeClr val="tx2"/>
          </a:solidFill>
          <a:latin typeface="Arial" pitchFamily="34" charset="0"/>
        </a:defRPr>
      </a:lvl6pPr>
      <a:lvl7pPr marL="914400" algn="l" rtl="0" fontAlgn="base">
        <a:spcBef>
          <a:spcPct val="0"/>
        </a:spcBef>
        <a:spcAft>
          <a:spcPct val="0"/>
        </a:spcAft>
        <a:defRPr sz="4200">
          <a:solidFill>
            <a:schemeClr val="tx2"/>
          </a:solidFill>
          <a:latin typeface="Arial" pitchFamily="34" charset="0"/>
        </a:defRPr>
      </a:lvl7pPr>
      <a:lvl8pPr marL="1371600" algn="l" rtl="0" fontAlgn="base">
        <a:spcBef>
          <a:spcPct val="0"/>
        </a:spcBef>
        <a:spcAft>
          <a:spcPct val="0"/>
        </a:spcAft>
        <a:defRPr sz="4200">
          <a:solidFill>
            <a:schemeClr val="tx2"/>
          </a:solidFill>
          <a:latin typeface="Arial" pitchFamily="34" charset="0"/>
        </a:defRPr>
      </a:lvl8pPr>
      <a:lvl9pPr marL="1828800" algn="l" rtl="0" fontAlgn="base">
        <a:spcBef>
          <a:spcPct val="0"/>
        </a:spcBef>
        <a:spcAft>
          <a:spcPct val="0"/>
        </a:spcAft>
        <a:defRPr sz="42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F2F47"/>
            </a:gs>
          </a:gsLst>
          <a:lin ang="2700000" scaled="1"/>
        </a:gra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F8716316-2F25-49C5-AD23-E26189DCD144}"/>
              </a:ext>
            </a:extLst>
          </p:cNvPr>
          <p:cNvGrpSpPr>
            <a:grpSpLocks/>
          </p:cNvGrpSpPr>
          <p:nvPr/>
        </p:nvGrpSpPr>
        <p:grpSpPr bwMode="auto">
          <a:xfrm>
            <a:off x="-496888" y="1308100"/>
            <a:ext cx="10429876" cy="5908675"/>
            <a:chOff x="-313" y="824"/>
            <a:chExt cx="6570" cy="3722"/>
          </a:xfrm>
        </p:grpSpPr>
        <p:sp>
          <p:nvSpPr>
            <p:cNvPr id="32771" name="Rectangle 3">
              <a:extLst>
                <a:ext uri="{FF2B5EF4-FFF2-40B4-BE49-F238E27FC236}">
                  <a16:creationId xmlns:a16="http://schemas.microsoft.com/office/drawing/2014/main" id="{70B74E6B-2462-4E0E-93B9-FFE354647715}"/>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772" name="Rectangle 4">
              <a:extLst>
                <a:ext uri="{FF2B5EF4-FFF2-40B4-BE49-F238E27FC236}">
                  <a16:creationId xmlns:a16="http://schemas.microsoft.com/office/drawing/2014/main" id="{E7BB02A2-1DDB-4E90-B2FF-16E70B64E881}"/>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773" name="Rectangle 5">
              <a:extLst>
                <a:ext uri="{FF2B5EF4-FFF2-40B4-BE49-F238E27FC236}">
                  <a16:creationId xmlns:a16="http://schemas.microsoft.com/office/drawing/2014/main" id="{76187A98-FF09-44F9-A36D-38C30E872F0F}"/>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774" name="Rectangle 6">
              <a:extLst>
                <a:ext uri="{FF2B5EF4-FFF2-40B4-BE49-F238E27FC236}">
                  <a16:creationId xmlns:a16="http://schemas.microsoft.com/office/drawing/2014/main" id="{BF741D2F-A809-4F0C-ABA9-611D72DFB4FD}"/>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775" name="Rectangle 7">
              <a:extLst>
                <a:ext uri="{FF2B5EF4-FFF2-40B4-BE49-F238E27FC236}">
                  <a16:creationId xmlns:a16="http://schemas.microsoft.com/office/drawing/2014/main" id="{A9378E80-9F7F-4535-916F-36E01075D3FB}"/>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776" name="Rectangle 8">
              <a:extLst>
                <a:ext uri="{FF2B5EF4-FFF2-40B4-BE49-F238E27FC236}">
                  <a16:creationId xmlns:a16="http://schemas.microsoft.com/office/drawing/2014/main" id="{E66C040C-6451-41CF-8FDD-CFE9A11555F2}"/>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777" name="Rectangle 9">
              <a:extLst>
                <a:ext uri="{FF2B5EF4-FFF2-40B4-BE49-F238E27FC236}">
                  <a16:creationId xmlns:a16="http://schemas.microsoft.com/office/drawing/2014/main" id="{BCF33939-836B-4601-A578-5612DB61F867}"/>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778" name="Rectangle 10">
              <a:extLst>
                <a:ext uri="{FF2B5EF4-FFF2-40B4-BE49-F238E27FC236}">
                  <a16:creationId xmlns:a16="http://schemas.microsoft.com/office/drawing/2014/main" id="{59428381-26C9-410A-B911-E151E46E47FD}"/>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779" name="Rectangle 11">
              <a:extLst>
                <a:ext uri="{FF2B5EF4-FFF2-40B4-BE49-F238E27FC236}">
                  <a16:creationId xmlns:a16="http://schemas.microsoft.com/office/drawing/2014/main" id="{A0DBE429-0E4A-4BD6-969D-B00BAE127B0E}"/>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780" name="Rectangle 12">
              <a:extLst>
                <a:ext uri="{FF2B5EF4-FFF2-40B4-BE49-F238E27FC236}">
                  <a16:creationId xmlns:a16="http://schemas.microsoft.com/office/drawing/2014/main" id="{0C82AF51-34A4-4085-8CA1-6EE367C932B9}"/>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781" name="Rectangle 13">
              <a:extLst>
                <a:ext uri="{FF2B5EF4-FFF2-40B4-BE49-F238E27FC236}">
                  <a16:creationId xmlns:a16="http://schemas.microsoft.com/office/drawing/2014/main" id="{36905BF2-63C0-4040-B116-8BD0111441ED}"/>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782" name="Rectangle 14">
              <a:extLst>
                <a:ext uri="{FF2B5EF4-FFF2-40B4-BE49-F238E27FC236}">
                  <a16:creationId xmlns:a16="http://schemas.microsoft.com/office/drawing/2014/main" id="{46001756-7FCB-48F7-A180-4907B1E0AD7F}"/>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783" name="Rectangle 15">
              <a:extLst>
                <a:ext uri="{FF2B5EF4-FFF2-40B4-BE49-F238E27FC236}">
                  <a16:creationId xmlns:a16="http://schemas.microsoft.com/office/drawing/2014/main" id="{9B6EB733-A20A-4C9F-B0E1-1A98CDCA1400}"/>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784" name="Rectangle 16">
              <a:extLst>
                <a:ext uri="{FF2B5EF4-FFF2-40B4-BE49-F238E27FC236}">
                  <a16:creationId xmlns:a16="http://schemas.microsoft.com/office/drawing/2014/main" id="{2396A7C4-D170-4D9D-AE41-8A3F87717CA9}"/>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785" name="Rectangle 17">
              <a:extLst>
                <a:ext uri="{FF2B5EF4-FFF2-40B4-BE49-F238E27FC236}">
                  <a16:creationId xmlns:a16="http://schemas.microsoft.com/office/drawing/2014/main" id="{FF6C81E9-A7FB-496E-9084-4F1EF2A059A4}"/>
                </a:ext>
              </a:extLst>
            </p:cNvPr>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ltLang="en-US">
                <a:effectLst>
                  <a:outerShdw blurRad="38100" dist="38100" dir="2700000" algn="tl">
                    <a:srgbClr val="000000"/>
                  </a:outerShdw>
                </a:effectLst>
              </a:endParaRPr>
            </a:p>
          </p:txBody>
        </p:sp>
        <p:sp>
          <p:nvSpPr>
            <p:cNvPr id="32786" name="Rectangle 18">
              <a:extLst>
                <a:ext uri="{FF2B5EF4-FFF2-40B4-BE49-F238E27FC236}">
                  <a16:creationId xmlns:a16="http://schemas.microsoft.com/office/drawing/2014/main" id="{AABC4BAF-1890-4441-BA48-1F23672C7D34}"/>
                </a:ext>
              </a:extLst>
            </p:cNvPr>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defRPr/>
              </a:pPr>
              <a:endParaRPr lang="en-US" altLang="en-US">
                <a:effectLst>
                  <a:outerShdw blurRad="38100" dist="38100" dir="2700000" algn="tl">
                    <a:srgbClr val="000000"/>
                  </a:outerShdw>
                </a:effectLst>
              </a:endParaRPr>
            </a:p>
          </p:txBody>
        </p:sp>
        <p:sp>
          <p:nvSpPr>
            <p:cNvPr id="32787" name="Rectangle 19">
              <a:extLst>
                <a:ext uri="{FF2B5EF4-FFF2-40B4-BE49-F238E27FC236}">
                  <a16:creationId xmlns:a16="http://schemas.microsoft.com/office/drawing/2014/main" id="{38559C09-001C-4F53-ACD6-91AE602664FD}"/>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effectLst>
                  <a:outerShdw blurRad="38100" dist="38100" dir="2700000" algn="tl">
                    <a:srgbClr val="000000"/>
                  </a:outerShdw>
                </a:effectLst>
              </a:endParaRPr>
            </a:p>
          </p:txBody>
        </p:sp>
        <p:sp>
          <p:nvSpPr>
            <p:cNvPr id="32788" name="Rectangle 20">
              <a:extLst>
                <a:ext uri="{FF2B5EF4-FFF2-40B4-BE49-F238E27FC236}">
                  <a16:creationId xmlns:a16="http://schemas.microsoft.com/office/drawing/2014/main" id="{CE6A4BE4-BF15-4884-A731-96D2C54DB72E}"/>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effectLst>
                  <a:outerShdw blurRad="38100" dist="38100" dir="2700000" algn="tl">
                    <a:srgbClr val="000000"/>
                  </a:outerShdw>
                </a:effectLst>
              </a:endParaRPr>
            </a:p>
          </p:txBody>
        </p:sp>
        <p:sp>
          <p:nvSpPr>
            <p:cNvPr id="32789" name="Rectangle 21">
              <a:extLst>
                <a:ext uri="{FF2B5EF4-FFF2-40B4-BE49-F238E27FC236}">
                  <a16:creationId xmlns:a16="http://schemas.microsoft.com/office/drawing/2014/main" id="{214FF2A3-2B48-4CF6-95F7-18DEA1AC68CA}"/>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effectLst>
                  <a:outerShdw blurRad="38100" dist="38100" dir="2700000" algn="tl">
                    <a:srgbClr val="000000"/>
                  </a:outerShdw>
                </a:effectLst>
              </a:endParaRPr>
            </a:p>
          </p:txBody>
        </p:sp>
        <p:sp>
          <p:nvSpPr>
            <p:cNvPr id="32790" name="Rectangle 22">
              <a:extLst>
                <a:ext uri="{FF2B5EF4-FFF2-40B4-BE49-F238E27FC236}">
                  <a16:creationId xmlns:a16="http://schemas.microsoft.com/office/drawing/2014/main" id="{6DF92B3A-DFD5-4431-8F61-905FFA081D80}"/>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effectLst>
                  <a:outerShdw blurRad="38100" dist="38100" dir="2700000" algn="tl">
                    <a:srgbClr val="000000"/>
                  </a:outerShdw>
                </a:effectLst>
              </a:endParaRPr>
            </a:p>
          </p:txBody>
        </p:sp>
        <p:sp>
          <p:nvSpPr>
            <p:cNvPr id="32791" name="Rectangle 23">
              <a:extLst>
                <a:ext uri="{FF2B5EF4-FFF2-40B4-BE49-F238E27FC236}">
                  <a16:creationId xmlns:a16="http://schemas.microsoft.com/office/drawing/2014/main" id="{76AED329-427B-4FBE-85BD-3B6A9F377226}"/>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effectLst>
                  <a:outerShdw blurRad="38100" dist="38100" dir="2700000" algn="tl">
                    <a:srgbClr val="000000"/>
                  </a:outerShdw>
                </a:effectLst>
              </a:endParaRPr>
            </a:p>
          </p:txBody>
        </p:sp>
        <p:sp>
          <p:nvSpPr>
            <p:cNvPr id="32792" name="Rectangle 24">
              <a:extLst>
                <a:ext uri="{FF2B5EF4-FFF2-40B4-BE49-F238E27FC236}">
                  <a16:creationId xmlns:a16="http://schemas.microsoft.com/office/drawing/2014/main" id="{6B776E17-5506-4615-BC06-A9D0A6322B51}"/>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effectLst>
                  <a:outerShdw blurRad="38100" dist="38100" dir="2700000" algn="tl">
                    <a:srgbClr val="000000"/>
                  </a:outerShdw>
                </a:effectLst>
              </a:endParaRPr>
            </a:p>
          </p:txBody>
        </p:sp>
        <p:sp>
          <p:nvSpPr>
            <p:cNvPr id="32793" name="Rectangle 25">
              <a:extLst>
                <a:ext uri="{FF2B5EF4-FFF2-40B4-BE49-F238E27FC236}">
                  <a16:creationId xmlns:a16="http://schemas.microsoft.com/office/drawing/2014/main" id="{DBA4E351-3A68-4246-94F3-747DAF81C85F}"/>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794" name="Rectangle 26">
              <a:extLst>
                <a:ext uri="{FF2B5EF4-FFF2-40B4-BE49-F238E27FC236}">
                  <a16:creationId xmlns:a16="http://schemas.microsoft.com/office/drawing/2014/main" id="{CB87EC22-3BF5-4D9E-9D40-61BFE37EEBCB}"/>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effectLst>
                  <a:outerShdw blurRad="38100" dist="38100" dir="2700000" algn="tl">
                    <a:srgbClr val="000000"/>
                  </a:outerShdw>
                </a:effectLst>
              </a:endParaRPr>
            </a:p>
          </p:txBody>
        </p:sp>
        <p:sp>
          <p:nvSpPr>
            <p:cNvPr id="32795" name="Rectangle 27">
              <a:extLst>
                <a:ext uri="{FF2B5EF4-FFF2-40B4-BE49-F238E27FC236}">
                  <a16:creationId xmlns:a16="http://schemas.microsoft.com/office/drawing/2014/main" id="{5F685466-9120-4126-838F-6A2DB0C616C0}"/>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effectLst>
                  <a:outerShdw blurRad="38100" dist="38100" dir="2700000" algn="tl">
                    <a:srgbClr val="000000"/>
                  </a:outerShdw>
                </a:effectLst>
              </a:endParaRPr>
            </a:p>
          </p:txBody>
        </p:sp>
        <p:sp>
          <p:nvSpPr>
            <p:cNvPr id="32796" name="Rectangle 28">
              <a:extLst>
                <a:ext uri="{FF2B5EF4-FFF2-40B4-BE49-F238E27FC236}">
                  <a16:creationId xmlns:a16="http://schemas.microsoft.com/office/drawing/2014/main" id="{FB5BEDB8-6A34-4514-9BD6-11F36A9FD3CB}"/>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effectLst>
                  <a:outerShdw blurRad="38100" dist="38100" dir="2700000" algn="tl">
                    <a:srgbClr val="000000"/>
                  </a:outerShdw>
                </a:effectLst>
              </a:endParaRPr>
            </a:p>
          </p:txBody>
        </p:sp>
        <p:sp>
          <p:nvSpPr>
            <p:cNvPr id="32797" name="Rectangle 29">
              <a:extLst>
                <a:ext uri="{FF2B5EF4-FFF2-40B4-BE49-F238E27FC236}">
                  <a16:creationId xmlns:a16="http://schemas.microsoft.com/office/drawing/2014/main" id="{39DF248F-1253-4A23-B783-0A2200C5E545}"/>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defRPr/>
              </a:pPr>
              <a:endParaRPr lang="en-US" altLang="en-US">
                <a:effectLst>
                  <a:outerShdw blurRad="38100" dist="38100" dir="2700000" algn="tl">
                    <a:srgbClr val="000000"/>
                  </a:outerShdw>
                </a:effectLst>
              </a:endParaRPr>
            </a:p>
          </p:txBody>
        </p:sp>
        <p:sp>
          <p:nvSpPr>
            <p:cNvPr id="32798" name="Rectangle 30">
              <a:extLst>
                <a:ext uri="{FF2B5EF4-FFF2-40B4-BE49-F238E27FC236}">
                  <a16:creationId xmlns:a16="http://schemas.microsoft.com/office/drawing/2014/main" id="{BF3A8881-B0C2-464F-A46B-221C955F8F31}"/>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799" name="Rectangle 31">
              <a:extLst>
                <a:ext uri="{FF2B5EF4-FFF2-40B4-BE49-F238E27FC236}">
                  <a16:creationId xmlns:a16="http://schemas.microsoft.com/office/drawing/2014/main" id="{C0551449-23FE-4DD5-A034-2882AB830F67}"/>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800" name="Rectangle 32">
              <a:extLst>
                <a:ext uri="{FF2B5EF4-FFF2-40B4-BE49-F238E27FC236}">
                  <a16:creationId xmlns:a16="http://schemas.microsoft.com/office/drawing/2014/main" id="{536DE3B0-A4A1-425A-8327-C1175CE270BC}"/>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801" name="Rectangle 33">
              <a:extLst>
                <a:ext uri="{FF2B5EF4-FFF2-40B4-BE49-F238E27FC236}">
                  <a16:creationId xmlns:a16="http://schemas.microsoft.com/office/drawing/2014/main" id="{C3625CE0-DB31-4076-BB45-94C7A0B62A40}"/>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802" name="Rectangle 34">
              <a:extLst>
                <a:ext uri="{FF2B5EF4-FFF2-40B4-BE49-F238E27FC236}">
                  <a16:creationId xmlns:a16="http://schemas.microsoft.com/office/drawing/2014/main" id="{2E640073-62BE-4EB0-9846-3789FD0FC50F}"/>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defRPr/>
              </a:pPr>
              <a:endParaRPr lang="en-US" altLang="en-US">
                <a:effectLst>
                  <a:outerShdw blurRad="38100" dist="38100" dir="2700000" algn="tl">
                    <a:srgbClr val="000000"/>
                  </a:outerShdw>
                </a:effectLst>
              </a:endParaRPr>
            </a:p>
          </p:txBody>
        </p:sp>
        <p:sp>
          <p:nvSpPr>
            <p:cNvPr id="32803" name="Oval 35">
              <a:extLst>
                <a:ext uri="{FF2B5EF4-FFF2-40B4-BE49-F238E27FC236}">
                  <a16:creationId xmlns:a16="http://schemas.microsoft.com/office/drawing/2014/main" id="{E279CB1D-D1AE-488A-83EB-38F9C8B68CC3}"/>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04" name="Oval 36">
              <a:extLst>
                <a:ext uri="{FF2B5EF4-FFF2-40B4-BE49-F238E27FC236}">
                  <a16:creationId xmlns:a16="http://schemas.microsoft.com/office/drawing/2014/main" id="{DDA28C4B-938F-499D-AE08-E476208160DC}"/>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05" name="Oval 37">
              <a:extLst>
                <a:ext uri="{FF2B5EF4-FFF2-40B4-BE49-F238E27FC236}">
                  <a16:creationId xmlns:a16="http://schemas.microsoft.com/office/drawing/2014/main" id="{B8F4181C-3212-4FAC-9AC8-B247C4A66259}"/>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06" name="Oval 38">
              <a:extLst>
                <a:ext uri="{FF2B5EF4-FFF2-40B4-BE49-F238E27FC236}">
                  <a16:creationId xmlns:a16="http://schemas.microsoft.com/office/drawing/2014/main" id="{B26EDEA5-03F9-4CFE-8723-5D11268A2859}"/>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07" name="Oval 39">
              <a:extLst>
                <a:ext uri="{FF2B5EF4-FFF2-40B4-BE49-F238E27FC236}">
                  <a16:creationId xmlns:a16="http://schemas.microsoft.com/office/drawing/2014/main" id="{4E04DFF9-F40D-467C-9477-3317416A4C36}"/>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08" name="Oval 40">
              <a:extLst>
                <a:ext uri="{FF2B5EF4-FFF2-40B4-BE49-F238E27FC236}">
                  <a16:creationId xmlns:a16="http://schemas.microsoft.com/office/drawing/2014/main" id="{D25F5402-DF9D-4402-89AA-05E732E2414F}"/>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09" name="Oval 41">
              <a:extLst>
                <a:ext uri="{FF2B5EF4-FFF2-40B4-BE49-F238E27FC236}">
                  <a16:creationId xmlns:a16="http://schemas.microsoft.com/office/drawing/2014/main" id="{0E5B239C-07AA-4789-978C-024A10CF147D}"/>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10" name="Oval 42">
              <a:extLst>
                <a:ext uri="{FF2B5EF4-FFF2-40B4-BE49-F238E27FC236}">
                  <a16:creationId xmlns:a16="http://schemas.microsoft.com/office/drawing/2014/main" id="{52871740-5052-4CAE-98B9-CB76237A407B}"/>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11" name="Oval 43">
              <a:extLst>
                <a:ext uri="{FF2B5EF4-FFF2-40B4-BE49-F238E27FC236}">
                  <a16:creationId xmlns:a16="http://schemas.microsoft.com/office/drawing/2014/main" id="{F3FA86D1-E2B7-414C-B4DE-EC2B7C9D6E52}"/>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12" name="Oval 44">
              <a:extLst>
                <a:ext uri="{FF2B5EF4-FFF2-40B4-BE49-F238E27FC236}">
                  <a16:creationId xmlns:a16="http://schemas.microsoft.com/office/drawing/2014/main" id="{720F2A27-A613-4528-ADE5-F3179B22E6AB}"/>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13" name="Oval 45">
              <a:extLst>
                <a:ext uri="{FF2B5EF4-FFF2-40B4-BE49-F238E27FC236}">
                  <a16:creationId xmlns:a16="http://schemas.microsoft.com/office/drawing/2014/main" id="{E7DB9851-E46B-46D5-8A72-A890D8474A38}"/>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14" name="Oval 46">
              <a:extLst>
                <a:ext uri="{FF2B5EF4-FFF2-40B4-BE49-F238E27FC236}">
                  <a16:creationId xmlns:a16="http://schemas.microsoft.com/office/drawing/2014/main" id="{EC1A6F8C-D1B3-4875-8DDA-30C8C33A838B}"/>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15" name="Oval 47">
              <a:extLst>
                <a:ext uri="{FF2B5EF4-FFF2-40B4-BE49-F238E27FC236}">
                  <a16:creationId xmlns:a16="http://schemas.microsoft.com/office/drawing/2014/main" id="{485A32FA-428A-406D-93CB-2FDE343FEF01}"/>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16" name="Oval 48">
              <a:extLst>
                <a:ext uri="{FF2B5EF4-FFF2-40B4-BE49-F238E27FC236}">
                  <a16:creationId xmlns:a16="http://schemas.microsoft.com/office/drawing/2014/main" id="{8E7A4D28-7DF0-442B-B5B1-5C444BA59BDE}"/>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17" name="Oval 49">
              <a:extLst>
                <a:ext uri="{FF2B5EF4-FFF2-40B4-BE49-F238E27FC236}">
                  <a16:creationId xmlns:a16="http://schemas.microsoft.com/office/drawing/2014/main" id="{E82BFA83-BC61-4EBF-976B-5B9055997843}"/>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18" name="Oval 50">
              <a:extLst>
                <a:ext uri="{FF2B5EF4-FFF2-40B4-BE49-F238E27FC236}">
                  <a16:creationId xmlns:a16="http://schemas.microsoft.com/office/drawing/2014/main" id="{1E086C88-7D53-41FC-A5FB-C6F0E3F8AD4E}"/>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19" name="Oval 51">
              <a:extLst>
                <a:ext uri="{FF2B5EF4-FFF2-40B4-BE49-F238E27FC236}">
                  <a16:creationId xmlns:a16="http://schemas.microsoft.com/office/drawing/2014/main" id="{E1E8B579-3F72-42B5-86BF-2257FA09EEF4}"/>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20" name="Oval 52">
              <a:extLst>
                <a:ext uri="{FF2B5EF4-FFF2-40B4-BE49-F238E27FC236}">
                  <a16:creationId xmlns:a16="http://schemas.microsoft.com/office/drawing/2014/main" id="{9137E72D-98EF-467C-987E-FF35B0828C85}"/>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21" name="Oval 53">
              <a:extLst>
                <a:ext uri="{FF2B5EF4-FFF2-40B4-BE49-F238E27FC236}">
                  <a16:creationId xmlns:a16="http://schemas.microsoft.com/office/drawing/2014/main" id="{F0C5DF77-AA40-48BA-BDF4-506610500A0D}"/>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22" name="Oval 54">
              <a:extLst>
                <a:ext uri="{FF2B5EF4-FFF2-40B4-BE49-F238E27FC236}">
                  <a16:creationId xmlns:a16="http://schemas.microsoft.com/office/drawing/2014/main" id="{055D5617-41B9-4FD7-80EF-28293B6CC9C1}"/>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23" name="Oval 55">
              <a:extLst>
                <a:ext uri="{FF2B5EF4-FFF2-40B4-BE49-F238E27FC236}">
                  <a16:creationId xmlns:a16="http://schemas.microsoft.com/office/drawing/2014/main" id="{D231EFD2-F5B5-4D34-B96A-C66B0F45BD90}"/>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24" name="Oval 56">
              <a:extLst>
                <a:ext uri="{FF2B5EF4-FFF2-40B4-BE49-F238E27FC236}">
                  <a16:creationId xmlns:a16="http://schemas.microsoft.com/office/drawing/2014/main" id="{3836D367-4755-4F3A-BFE5-373F0CEB6716}"/>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25" name="Oval 57">
              <a:extLst>
                <a:ext uri="{FF2B5EF4-FFF2-40B4-BE49-F238E27FC236}">
                  <a16:creationId xmlns:a16="http://schemas.microsoft.com/office/drawing/2014/main" id="{617D4B1B-284E-4415-AF94-AE2DF58DFD15}"/>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26" name="Oval 58">
              <a:extLst>
                <a:ext uri="{FF2B5EF4-FFF2-40B4-BE49-F238E27FC236}">
                  <a16:creationId xmlns:a16="http://schemas.microsoft.com/office/drawing/2014/main" id="{56744B1E-9366-407D-961D-0AF6005C5170}"/>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27" name="Oval 59">
              <a:extLst>
                <a:ext uri="{FF2B5EF4-FFF2-40B4-BE49-F238E27FC236}">
                  <a16:creationId xmlns:a16="http://schemas.microsoft.com/office/drawing/2014/main" id="{FCCB6297-E138-4556-BD62-EB1048BF1285}"/>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28" name="Oval 60">
              <a:extLst>
                <a:ext uri="{FF2B5EF4-FFF2-40B4-BE49-F238E27FC236}">
                  <a16:creationId xmlns:a16="http://schemas.microsoft.com/office/drawing/2014/main" id="{5138E488-47C4-4412-9503-AE12927AE3F0}"/>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29" name="Oval 61">
              <a:extLst>
                <a:ext uri="{FF2B5EF4-FFF2-40B4-BE49-F238E27FC236}">
                  <a16:creationId xmlns:a16="http://schemas.microsoft.com/office/drawing/2014/main" id="{A63AB66D-2C5E-42E3-A2A0-8B5B920F53E3}"/>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30" name="Oval 62">
              <a:extLst>
                <a:ext uri="{FF2B5EF4-FFF2-40B4-BE49-F238E27FC236}">
                  <a16:creationId xmlns:a16="http://schemas.microsoft.com/office/drawing/2014/main" id="{5271CA0B-1FE2-4757-9DAC-7B9B59CDB33B}"/>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31" name="Oval 63">
              <a:extLst>
                <a:ext uri="{FF2B5EF4-FFF2-40B4-BE49-F238E27FC236}">
                  <a16:creationId xmlns:a16="http://schemas.microsoft.com/office/drawing/2014/main" id="{94F0261A-4032-4A13-8E55-D940582FB8CC}"/>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32" name="Oval 64">
              <a:extLst>
                <a:ext uri="{FF2B5EF4-FFF2-40B4-BE49-F238E27FC236}">
                  <a16:creationId xmlns:a16="http://schemas.microsoft.com/office/drawing/2014/main" id="{2F0BAE60-A65F-497D-9828-732FE60D5D7E}"/>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33" name="Oval 65">
              <a:extLst>
                <a:ext uri="{FF2B5EF4-FFF2-40B4-BE49-F238E27FC236}">
                  <a16:creationId xmlns:a16="http://schemas.microsoft.com/office/drawing/2014/main" id="{FE6C6F84-F8F5-487D-8763-5447852BC588}"/>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34" name="Oval 66">
              <a:extLst>
                <a:ext uri="{FF2B5EF4-FFF2-40B4-BE49-F238E27FC236}">
                  <a16:creationId xmlns:a16="http://schemas.microsoft.com/office/drawing/2014/main" id="{2B35522A-4B20-4CDA-BC43-B3E0E58E94E0}"/>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35" name="Oval 67">
              <a:extLst>
                <a:ext uri="{FF2B5EF4-FFF2-40B4-BE49-F238E27FC236}">
                  <a16:creationId xmlns:a16="http://schemas.microsoft.com/office/drawing/2014/main" id="{BC7FF7AA-681F-4F03-B5D1-DDDDBC8A4D7B}"/>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36" name="Oval 68">
              <a:extLst>
                <a:ext uri="{FF2B5EF4-FFF2-40B4-BE49-F238E27FC236}">
                  <a16:creationId xmlns:a16="http://schemas.microsoft.com/office/drawing/2014/main" id="{EEFA4990-F551-478E-8F9A-8B30FD30BD39}"/>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37" name="Oval 69">
              <a:extLst>
                <a:ext uri="{FF2B5EF4-FFF2-40B4-BE49-F238E27FC236}">
                  <a16:creationId xmlns:a16="http://schemas.microsoft.com/office/drawing/2014/main" id="{4F91DA5B-B7D4-4E07-86D9-789B9AFEF278}"/>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38" name="Oval 70">
              <a:extLst>
                <a:ext uri="{FF2B5EF4-FFF2-40B4-BE49-F238E27FC236}">
                  <a16:creationId xmlns:a16="http://schemas.microsoft.com/office/drawing/2014/main" id="{1DFD471C-F50A-413B-B7C2-8BE067559A15}"/>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39" name="Oval 71">
              <a:extLst>
                <a:ext uri="{FF2B5EF4-FFF2-40B4-BE49-F238E27FC236}">
                  <a16:creationId xmlns:a16="http://schemas.microsoft.com/office/drawing/2014/main" id="{916AD1A3-F2CB-40DE-9D7A-6F8C334E469D}"/>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40" name="Oval 72">
              <a:extLst>
                <a:ext uri="{FF2B5EF4-FFF2-40B4-BE49-F238E27FC236}">
                  <a16:creationId xmlns:a16="http://schemas.microsoft.com/office/drawing/2014/main" id="{5B991D8F-B6D3-4A10-BD94-095FCEFE49A2}"/>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41" name="Oval 73">
              <a:extLst>
                <a:ext uri="{FF2B5EF4-FFF2-40B4-BE49-F238E27FC236}">
                  <a16:creationId xmlns:a16="http://schemas.microsoft.com/office/drawing/2014/main" id="{5BDFD0DE-CF3E-4B2F-826A-12428D32D66D}"/>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42" name="Oval 74">
              <a:extLst>
                <a:ext uri="{FF2B5EF4-FFF2-40B4-BE49-F238E27FC236}">
                  <a16:creationId xmlns:a16="http://schemas.microsoft.com/office/drawing/2014/main" id="{22BCF268-398D-45D1-A9B6-1E5B91BDC25E}"/>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43" name="Oval 75">
              <a:extLst>
                <a:ext uri="{FF2B5EF4-FFF2-40B4-BE49-F238E27FC236}">
                  <a16:creationId xmlns:a16="http://schemas.microsoft.com/office/drawing/2014/main" id="{B7B9E3D1-647D-4F77-BA13-41CC8FB04B39}"/>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44" name="Oval 76">
              <a:extLst>
                <a:ext uri="{FF2B5EF4-FFF2-40B4-BE49-F238E27FC236}">
                  <a16:creationId xmlns:a16="http://schemas.microsoft.com/office/drawing/2014/main" id="{DEA29FC8-755D-4D54-98C4-FB228DE5750C}"/>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45" name="Oval 77">
              <a:extLst>
                <a:ext uri="{FF2B5EF4-FFF2-40B4-BE49-F238E27FC236}">
                  <a16:creationId xmlns:a16="http://schemas.microsoft.com/office/drawing/2014/main" id="{5A535A74-F70C-432A-8F92-E92211668910}"/>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46" name="Oval 78">
              <a:extLst>
                <a:ext uri="{FF2B5EF4-FFF2-40B4-BE49-F238E27FC236}">
                  <a16:creationId xmlns:a16="http://schemas.microsoft.com/office/drawing/2014/main" id="{99062252-C815-4BD8-BAEC-576F50121086}"/>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47" name="Oval 79">
              <a:extLst>
                <a:ext uri="{FF2B5EF4-FFF2-40B4-BE49-F238E27FC236}">
                  <a16:creationId xmlns:a16="http://schemas.microsoft.com/office/drawing/2014/main" id="{EB561B13-0AF9-4B46-BA54-D616CF52417D}"/>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48" name="Oval 80">
              <a:extLst>
                <a:ext uri="{FF2B5EF4-FFF2-40B4-BE49-F238E27FC236}">
                  <a16:creationId xmlns:a16="http://schemas.microsoft.com/office/drawing/2014/main" id="{421B42EC-A20F-478B-A7CA-C92A538EFF82}"/>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49" name="Oval 81">
              <a:extLst>
                <a:ext uri="{FF2B5EF4-FFF2-40B4-BE49-F238E27FC236}">
                  <a16:creationId xmlns:a16="http://schemas.microsoft.com/office/drawing/2014/main" id="{6B9EEFB5-FDAF-4F34-A6AA-27BF43EF5191}"/>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50" name="Oval 82">
              <a:extLst>
                <a:ext uri="{FF2B5EF4-FFF2-40B4-BE49-F238E27FC236}">
                  <a16:creationId xmlns:a16="http://schemas.microsoft.com/office/drawing/2014/main" id="{9FF953A5-9FBF-4DDB-BF4D-85C737B7827F}"/>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51" name="Oval 83">
              <a:extLst>
                <a:ext uri="{FF2B5EF4-FFF2-40B4-BE49-F238E27FC236}">
                  <a16:creationId xmlns:a16="http://schemas.microsoft.com/office/drawing/2014/main" id="{6A871D25-8CFC-4BE3-AA7B-AF5718AE578B}"/>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52" name="Oval 84">
              <a:extLst>
                <a:ext uri="{FF2B5EF4-FFF2-40B4-BE49-F238E27FC236}">
                  <a16:creationId xmlns:a16="http://schemas.microsoft.com/office/drawing/2014/main" id="{076E5D7E-4965-41AF-8DB6-A94677E70FDA}"/>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53" name="Oval 85">
              <a:extLst>
                <a:ext uri="{FF2B5EF4-FFF2-40B4-BE49-F238E27FC236}">
                  <a16:creationId xmlns:a16="http://schemas.microsoft.com/office/drawing/2014/main" id="{724DD0FE-0B5B-4E67-A84E-5FA4469A8271}"/>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54" name="Oval 86">
              <a:extLst>
                <a:ext uri="{FF2B5EF4-FFF2-40B4-BE49-F238E27FC236}">
                  <a16:creationId xmlns:a16="http://schemas.microsoft.com/office/drawing/2014/main" id="{A3554EB0-C40E-4AC8-B81F-4983FC053AAC}"/>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55" name="Oval 87">
              <a:extLst>
                <a:ext uri="{FF2B5EF4-FFF2-40B4-BE49-F238E27FC236}">
                  <a16:creationId xmlns:a16="http://schemas.microsoft.com/office/drawing/2014/main" id="{CF2A1D80-1F36-4170-8955-C9805B3F5466}"/>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56" name="Oval 88">
              <a:extLst>
                <a:ext uri="{FF2B5EF4-FFF2-40B4-BE49-F238E27FC236}">
                  <a16:creationId xmlns:a16="http://schemas.microsoft.com/office/drawing/2014/main" id="{120F04C9-AF3D-4BEB-9A41-3B74846A502B}"/>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57" name="Oval 89">
              <a:extLst>
                <a:ext uri="{FF2B5EF4-FFF2-40B4-BE49-F238E27FC236}">
                  <a16:creationId xmlns:a16="http://schemas.microsoft.com/office/drawing/2014/main" id="{E1C91D29-6A20-4E6E-A6AC-950DCDD6D63E}"/>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58" name="Oval 90">
              <a:extLst>
                <a:ext uri="{FF2B5EF4-FFF2-40B4-BE49-F238E27FC236}">
                  <a16:creationId xmlns:a16="http://schemas.microsoft.com/office/drawing/2014/main" id="{072B9D6D-99CD-4D77-82FB-6E82CEA005A9}"/>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59" name="Oval 91">
              <a:extLst>
                <a:ext uri="{FF2B5EF4-FFF2-40B4-BE49-F238E27FC236}">
                  <a16:creationId xmlns:a16="http://schemas.microsoft.com/office/drawing/2014/main" id="{76EB82FF-CD69-4539-9C92-FC01250CAADC}"/>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60" name="Oval 92">
              <a:extLst>
                <a:ext uri="{FF2B5EF4-FFF2-40B4-BE49-F238E27FC236}">
                  <a16:creationId xmlns:a16="http://schemas.microsoft.com/office/drawing/2014/main" id="{6BF1FDC5-D8A4-4671-B366-3BBCCD348975}"/>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61" name="Oval 93">
              <a:extLst>
                <a:ext uri="{FF2B5EF4-FFF2-40B4-BE49-F238E27FC236}">
                  <a16:creationId xmlns:a16="http://schemas.microsoft.com/office/drawing/2014/main" id="{249FA817-EC4F-409E-827A-A6FB78359D41}"/>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62" name="Oval 94">
              <a:extLst>
                <a:ext uri="{FF2B5EF4-FFF2-40B4-BE49-F238E27FC236}">
                  <a16:creationId xmlns:a16="http://schemas.microsoft.com/office/drawing/2014/main" id="{E372D1C3-2D60-417A-B0ED-98AA65CCB1A0}"/>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63" name="Oval 95">
              <a:extLst>
                <a:ext uri="{FF2B5EF4-FFF2-40B4-BE49-F238E27FC236}">
                  <a16:creationId xmlns:a16="http://schemas.microsoft.com/office/drawing/2014/main" id="{7D88B4D6-B2A6-4313-98CD-3EA1072E7528}"/>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64" name="Oval 96">
              <a:extLst>
                <a:ext uri="{FF2B5EF4-FFF2-40B4-BE49-F238E27FC236}">
                  <a16:creationId xmlns:a16="http://schemas.microsoft.com/office/drawing/2014/main" id="{ED3FCE76-4502-41EC-8858-8F3C14A8BFDE}"/>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65" name="Oval 97">
              <a:extLst>
                <a:ext uri="{FF2B5EF4-FFF2-40B4-BE49-F238E27FC236}">
                  <a16:creationId xmlns:a16="http://schemas.microsoft.com/office/drawing/2014/main" id="{887E98EE-9E22-48A2-A466-4A2FB515F040}"/>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66" name="Oval 98">
              <a:extLst>
                <a:ext uri="{FF2B5EF4-FFF2-40B4-BE49-F238E27FC236}">
                  <a16:creationId xmlns:a16="http://schemas.microsoft.com/office/drawing/2014/main" id="{91320A02-3952-494B-8C00-CCA7825CFE7B}"/>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67" name="Oval 99">
              <a:extLst>
                <a:ext uri="{FF2B5EF4-FFF2-40B4-BE49-F238E27FC236}">
                  <a16:creationId xmlns:a16="http://schemas.microsoft.com/office/drawing/2014/main" id="{24F9B07B-F796-4AE2-9D40-33B5790C546A}"/>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68" name="Oval 100">
              <a:extLst>
                <a:ext uri="{FF2B5EF4-FFF2-40B4-BE49-F238E27FC236}">
                  <a16:creationId xmlns:a16="http://schemas.microsoft.com/office/drawing/2014/main" id="{A99C4BE7-C586-4D90-8747-C0C35573CBFF}"/>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69" name="Oval 101">
              <a:extLst>
                <a:ext uri="{FF2B5EF4-FFF2-40B4-BE49-F238E27FC236}">
                  <a16:creationId xmlns:a16="http://schemas.microsoft.com/office/drawing/2014/main" id="{2D20017D-28F9-4D56-A2A8-737811F1C697}"/>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70" name="Oval 102">
              <a:extLst>
                <a:ext uri="{FF2B5EF4-FFF2-40B4-BE49-F238E27FC236}">
                  <a16:creationId xmlns:a16="http://schemas.microsoft.com/office/drawing/2014/main" id="{2C21FFA6-7C1D-4C08-AF0B-8AB3569965EB}"/>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71" name="Oval 103">
              <a:extLst>
                <a:ext uri="{FF2B5EF4-FFF2-40B4-BE49-F238E27FC236}">
                  <a16:creationId xmlns:a16="http://schemas.microsoft.com/office/drawing/2014/main" id="{6316F14D-4B16-48C6-B261-DDFE1639AC99}"/>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72" name="Oval 104">
              <a:extLst>
                <a:ext uri="{FF2B5EF4-FFF2-40B4-BE49-F238E27FC236}">
                  <a16:creationId xmlns:a16="http://schemas.microsoft.com/office/drawing/2014/main" id="{3AB94D77-3BCF-4A5B-A627-953F12E7EA2D}"/>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73" name="Oval 105">
              <a:extLst>
                <a:ext uri="{FF2B5EF4-FFF2-40B4-BE49-F238E27FC236}">
                  <a16:creationId xmlns:a16="http://schemas.microsoft.com/office/drawing/2014/main" id="{B5BF690E-F2EC-4C08-A2F0-6568B14707FF}"/>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74" name="Oval 106">
              <a:extLst>
                <a:ext uri="{FF2B5EF4-FFF2-40B4-BE49-F238E27FC236}">
                  <a16:creationId xmlns:a16="http://schemas.microsoft.com/office/drawing/2014/main" id="{170576D9-2F4C-445A-8842-8DCEC246EFC8}"/>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75" name="Oval 107">
              <a:extLst>
                <a:ext uri="{FF2B5EF4-FFF2-40B4-BE49-F238E27FC236}">
                  <a16:creationId xmlns:a16="http://schemas.microsoft.com/office/drawing/2014/main" id="{824F1187-7200-4312-B6C1-F02CF5F8DF1F}"/>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76" name="Oval 108">
              <a:extLst>
                <a:ext uri="{FF2B5EF4-FFF2-40B4-BE49-F238E27FC236}">
                  <a16:creationId xmlns:a16="http://schemas.microsoft.com/office/drawing/2014/main" id="{87CC1DA8-99CB-40FA-B309-B0C70B21A192}"/>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77" name="Oval 109">
              <a:extLst>
                <a:ext uri="{FF2B5EF4-FFF2-40B4-BE49-F238E27FC236}">
                  <a16:creationId xmlns:a16="http://schemas.microsoft.com/office/drawing/2014/main" id="{B76940FE-31BE-42E7-A0F3-28B3410B1040}"/>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78" name="Oval 110">
              <a:extLst>
                <a:ext uri="{FF2B5EF4-FFF2-40B4-BE49-F238E27FC236}">
                  <a16:creationId xmlns:a16="http://schemas.microsoft.com/office/drawing/2014/main" id="{DC646D7C-F6C6-4438-9CED-A1C4E0BEB927}"/>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79" name="Oval 111">
              <a:extLst>
                <a:ext uri="{FF2B5EF4-FFF2-40B4-BE49-F238E27FC236}">
                  <a16:creationId xmlns:a16="http://schemas.microsoft.com/office/drawing/2014/main" id="{37AB9569-58A8-492D-ADA9-0AC45BF95FBC}"/>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80" name="Oval 112">
              <a:extLst>
                <a:ext uri="{FF2B5EF4-FFF2-40B4-BE49-F238E27FC236}">
                  <a16:creationId xmlns:a16="http://schemas.microsoft.com/office/drawing/2014/main" id="{C845F737-6BD9-4A25-9C7E-1842E7549B65}"/>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81" name="Oval 113">
              <a:extLst>
                <a:ext uri="{FF2B5EF4-FFF2-40B4-BE49-F238E27FC236}">
                  <a16:creationId xmlns:a16="http://schemas.microsoft.com/office/drawing/2014/main" id="{AC74A735-3BE1-4BC6-8BBC-9238862893CD}"/>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82" name="Oval 114">
              <a:extLst>
                <a:ext uri="{FF2B5EF4-FFF2-40B4-BE49-F238E27FC236}">
                  <a16:creationId xmlns:a16="http://schemas.microsoft.com/office/drawing/2014/main" id="{D13F78BB-6EAD-4867-B146-0AE22FAD4F3E}"/>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83" name="Oval 115">
              <a:extLst>
                <a:ext uri="{FF2B5EF4-FFF2-40B4-BE49-F238E27FC236}">
                  <a16:creationId xmlns:a16="http://schemas.microsoft.com/office/drawing/2014/main" id="{7B4308DD-659D-47AC-88DA-079D963BA68E}"/>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84" name="Oval 116">
              <a:extLst>
                <a:ext uri="{FF2B5EF4-FFF2-40B4-BE49-F238E27FC236}">
                  <a16:creationId xmlns:a16="http://schemas.microsoft.com/office/drawing/2014/main" id="{CE552FBB-CAC9-4F82-B19B-9080B173C377}"/>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85" name="Oval 117">
              <a:extLst>
                <a:ext uri="{FF2B5EF4-FFF2-40B4-BE49-F238E27FC236}">
                  <a16:creationId xmlns:a16="http://schemas.microsoft.com/office/drawing/2014/main" id="{4577E353-980F-493C-8CAB-085B798A6AA8}"/>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86" name="Oval 118">
              <a:extLst>
                <a:ext uri="{FF2B5EF4-FFF2-40B4-BE49-F238E27FC236}">
                  <a16:creationId xmlns:a16="http://schemas.microsoft.com/office/drawing/2014/main" id="{7A8D1041-8B82-443A-8B81-95F305B78654}"/>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87" name="Oval 119">
              <a:extLst>
                <a:ext uri="{FF2B5EF4-FFF2-40B4-BE49-F238E27FC236}">
                  <a16:creationId xmlns:a16="http://schemas.microsoft.com/office/drawing/2014/main" id="{5D9B478F-A9E7-4159-9E71-CCFB764D6D23}"/>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88" name="Oval 120">
              <a:extLst>
                <a:ext uri="{FF2B5EF4-FFF2-40B4-BE49-F238E27FC236}">
                  <a16:creationId xmlns:a16="http://schemas.microsoft.com/office/drawing/2014/main" id="{2C3E1B17-19AD-4BA9-BA12-B84A6E2265BB}"/>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89" name="Oval 121">
              <a:extLst>
                <a:ext uri="{FF2B5EF4-FFF2-40B4-BE49-F238E27FC236}">
                  <a16:creationId xmlns:a16="http://schemas.microsoft.com/office/drawing/2014/main" id="{E6B2BE7C-6556-412A-9373-11983CC33F25}"/>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90" name="Oval 122">
              <a:extLst>
                <a:ext uri="{FF2B5EF4-FFF2-40B4-BE49-F238E27FC236}">
                  <a16:creationId xmlns:a16="http://schemas.microsoft.com/office/drawing/2014/main" id="{707F44DC-7DB8-476F-9D92-BAE4E4B843D0}"/>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91" name="Oval 123">
              <a:extLst>
                <a:ext uri="{FF2B5EF4-FFF2-40B4-BE49-F238E27FC236}">
                  <a16:creationId xmlns:a16="http://schemas.microsoft.com/office/drawing/2014/main" id="{F71222D6-0114-49CF-B27D-06BEB0C54F03}"/>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92" name="Oval 124">
              <a:extLst>
                <a:ext uri="{FF2B5EF4-FFF2-40B4-BE49-F238E27FC236}">
                  <a16:creationId xmlns:a16="http://schemas.microsoft.com/office/drawing/2014/main" id="{F3A1328B-47F5-4D72-91BF-1A74D2D2ED2E}"/>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93" name="Oval 125">
              <a:extLst>
                <a:ext uri="{FF2B5EF4-FFF2-40B4-BE49-F238E27FC236}">
                  <a16:creationId xmlns:a16="http://schemas.microsoft.com/office/drawing/2014/main" id="{2E6812B0-7463-42C4-A654-ED3AA149C85F}"/>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94" name="Oval 126">
              <a:extLst>
                <a:ext uri="{FF2B5EF4-FFF2-40B4-BE49-F238E27FC236}">
                  <a16:creationId xmlns:a16="http://schemas.microsoft.com/office/drawing/2014/main" id="{14D094B3-6E37-41C9-BE61-67C9936F83B3}"/>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95" name="Oval 127">
              <a:extLst>
                <a:ext uri="{FF2B5EF4-FFF2-40B4-BE49-F238E27FC236}">
                  <a16:creationId xmlns:a16="http://schemas.microsoft.com/office/drawing/2014/main" id="{80A3155F-A284-4DE6-87FA-FD4F3B20983B}"/>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96" name="Oval 128">
              <a:extLst>
                <a:ext uri="{FF2B5EF4-FFF2-40B4-BE49-F238E27FC236}">
                  <a16:creationId xmlns:a16="http://schemas.microsoft.com/office/drawing/2014/main" id="{98D97F75-B378-48A0-97F6-4A0101A001E7}"/>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97" name="Oval 129">
              <a:extLst>
                <a:ext uri="{FF2B5EF4-FFF2-40B4-BE49-F238E27FC236}">
                  <a16:creationId xmlns:a16="http://schemas.microsoft.com/office/drawing/2014/main" id="{02DE9487-2338-4C87-8A8F-37574640E458}"/>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98" name="Oval 130">
              <a:extLst>
                <a:ext uri="{FF2B5EF4-FFF2-40B4-BE49-F238E27FC236}">
                  <a16:creationId xmlns:a16="http://schemas.microsoft.com/office/drawing/2014/main" id="{E0208B48-2258-4B58-8F74-79DD06B4A602}"/>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899" name="Oval 131">
              <a:extLst>
                <a:ext uri="{FF2B5EF4-FFF2-40B4-BE49-F238E27FC236}">
                  <a16:creationId xmlns:a16="http://schemas.microsoft.com/office/drawing/2014/main" id="{7D0606D9-346A-4194-BC8A-3E17C0C6E9B9}"/>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00" name="Oval 132">
              <a:extLst>
                <a:ext uri="{FF2B5EF4-FFF2-40B4-BE49-F238E27FC236}">
                  <a16:creationId xmlns:a16="http://schemas.microsoft.com/office/drawing/2014/main" id="{8998BC9C-3E74-4A22-BDEF-DA5487CBE3CE}"/>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01" name="Oval 133">
              <a:extLst>
                <a:ext uri="{FF2B5EF4-FFF2-40B4-BE49-F238E27FC236}">
                  <a16:creationId xmlns:a16="http://schemas.microsoft.com/office/drawing/2014/main" id="{60A85826-6044-4688-87A9-4819C5FC695F}"/>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02" name="Oval 134">
              <a:extLst>
                <a:ext uri="{FF2B5EF4-FFF2-40B4-BE49-F238E27FC236}">
                  <a16:creationId xmlns:a16="http://schemas.microsoft.com/office/drawing/2014/main" id="{B7255FD0-4FCB-4237-A9BC-A2F28AB8846E}"/>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03" name="Oval 135">
              <a:extLst>
                <a:ext uri="{FF2B5EF4-FFF2-40B4-BE49-F238E27FC236}">
                  <a16:creationId xmlns:a16="http://schemas.microsoft.com/office/drawing/2014/main" id="{B3626E85-3079-4A12-A78B-5522CEC3790B}"/>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04" name="Oval 136">
              <a:extLst>
                <a:ext uri="{FF2B5EF4-FFF2-40B4-BE49-F238E27FC236}">
                  <a16:creationId xmlns:a16="http://schemas.microsoft.com/office/drawing/2014/main" id="{76AFD50C-130A-45C5-9B12-2986E1A973C2}"/>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05" name="Oval 137">
              <a:extLst>
                <a:ext uri="{FF2B5EF4-FFF2-40B4-BE49-F238E27FC236}">
                  <a16:creationId xmlns:a16="http://schemas.microsoft.com/office/drawing/2014/main" id="{8E5212DA-670A-400B-B076-2EBAF51F1344}"/>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06" name="Oval 138">
              <a:extLst>
                <a:ext uri="{FF2B5EF4-FFF2-40B4-BE49-F238E27FC236}">
                  <a16:creationId xmlns:a16="http://schemas.microsoft.com/office/drawing/2014/main" id="{3E920540-3C83-482B-8122-BD8C4B55ED8F}"/>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07" name="Oval 139">
              <a:extLst>
                <a:ext uri="{FF2B5EF4-FFF2-40B4-BE49-F238E27FC236}">
                  <a16:creationId xmlns:a16="http://schemas.microsoft.com/office/drawing/2014/main" id="{FE3C55D8-8B46-4D2A-8CE6-7CC35B5C5FDE}"/>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08" name="Oval 140">
              <a:extLst>
                <a:ext uri="{FF2B5EF4-FFF2-40B4-BE49-F238E27FC236}">
                  <a16:creationId xmlns:a16="http://schemas.microsoft.com/office/drawing/2014/main" id="{1BCF30B5-A00B-4DF9-B9D3-CDE3AA94F6F5}"/>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09" name="Oval 141">
              <a:extLst>
                <a:ext uri="{FF2B5EF4-FFF2-40B4-BE49-F238E27FC236}">
                  <a16:creationId xmlns:a16="http://schemas.microsoft.com/office/drawing/2014/main" id="{DFD67184-5728-4E66-B53A-210822544B4D}"/>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10" name="Oval 142">
              <a:extLst>
                <a:ext uri="{FF2B5EF4-FFF2-40B4-BE49-F238E27FC236}">
                  <a16:creationId xmlns:a16="http://schemas.microsoft.com/office/drawing/2014/main" id="{9E0398AF-A27E-49D2-90EA-9CD741EB5BC2}"/>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11" name="Oval 143">
              <a:extLst>
                <a:ext uri="{FF2B5EF4-FFF2-40B4-BE49-F238E27FC236}">
                  <a16:creationId xmlns:a16="http://schemas.microsoft.com/office/drawing/2014/main" id="{119DD006-60B2-47D9-8156-1BB4235DB1BA}"/>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12" name="Oval 144">
              <a:extLst>
                <a:ext uri="{FF2B5EF4-FFF2-40B4-BE49-F238E27FC236}">
                  <a16:creationId xmlns:a16="http://schemas.microsoft.com/office/drawing/2014/main" id="{486AF140-A023-4AAF-9EBD-0D4DF05A919B}"/>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13" name="Oval 145">
              <a:extLst>
                <a:ext uri="{FF2B5EF4-FFF2-40B4-BE49-F238E27FC236}">
                  <a16:creationId xmlns:a16="http://schemas.microsoft.com/office/drawing/2014/main" id="{3CB9FCAB-574F-4787-8194-8C621C050F38}"/>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14" name="Oval 146">
              <a:extLst>
                <a:ext uri="{FF2B5EF4-FFF2-40B4-BE49-F238E27FC236}">
                  <a16:creationId xmlns:a16="http://schemas.microsoft.com/office/drawing/2014/main" id="{3CE2343C-E08B-4662-8A7D-7789C0723C5F}"/>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15" name="Oval 147">
              <a:extLst>
                <a:ext uri="{FF2B5EF4-FFF2-40B4-BE49-F238E27FC236}">
                  <a16:creationId xmlns:a16="http://schemas.microsoft.com/office/drawing/2014/main" id="{612811CF-E1DA-4D32-8B0E-DC9BEBD89AE8}"/>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16" name="Oval 148">
              <a:extLst>
                <a:ext uri="{FF2B5EF4-FFF2-40B4-BE49-F238E27FC236}">
                  <a16:creationId xmlns:a16="http://schemas.microsoft.com/office/drawing/2014/main" id="{D5E5D6E4-231E-4E1C-914B-709EE41B4B2C}"/>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17" name="Oval 149">
              <a:extLst>
                <a:ext uri="{FF2B5EF4-FFF2-40B4-BE49-F238E27FC236}">
                  <a16:creationId xmlns:a16="http://schemas.microsoft.com/office/drawing/2014/main" id="{A9C87B22-2D36-4B0B-824E-D005AB3DDFE8}"/>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18" name="Oval 150">
              <a:extLst>
                <a:ext uri="{FF2B5EF4-FFF2-40B4-BE49-F238E27FC236}">
                  <a16:creationId xmlns:a16="http://schemas.microsoft.com/office/drawing/2014/main" id="{C5EA959B-B11B-45D3-9E07-87B8B4585844}"/>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19" name="Oval 151">
              <a:extLst>
                <a:ext uri="{FF2B5EF4-FFF2-40B4-BE49-F238E27FC236}">
                  <a16:creationId xmlns:a16="http://schemas.microsoft.com/office/drawing/2014/main" id="{E7D4A2B8-AB53-4AB0-8541-FCC6CE678388}"/>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20" name="Oval 152">
              <a:extLst>
                <a:ext uri="{FF2B5EF4-FFF2-40B4-BE49-F238E27FC236}">
                  <a16:creationId xmlns:a16="http://schemas.microsoft.com/office/drawing/2014/main" id="{062354E4-6CCC-42A0-ACC5-C2E949B2A416}"/>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21" name="Oval 153">
              <a:extLst>
                <a:ext uri="{FF2B5EF4-FFF2-40B4-BE49-F238E27FC236}">
                  <a16:creationId xmlns:a16="http://schemas.microsoft.com/office/drawing/2014/main" id="{8E2FBE7B-CAE1-4A02-9304-F3256116255C}"/>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22" name="Oval 154">
              <a:extLst>
                <a:ext uri="{FF2B5EF4-FFF2-40B4-BE49-F238E27FC236}">
                  <a16:creationId xmlns:a16="http://schemas.microsoft.com/office/drawing/2014/main" id="{CABAEBEC-FA99-44E5-9368-311A7B7F2948}"/>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23" name="Oval 155">
              <a:extLst>
                <a:ext uri="{FF2B5EF4-FFF2-40B4-BE49-F238E27FC236}">
                  <a16:creationId xmlns:a16="http://schemas.microsoft.com/office/drawing/2014/main" id="{ADF10083-0341-44F9-8076-54E755294264}"/>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24" name="Oval 156">
              <a:extLst>
                <a:ext uri="{FF2B5EF4-FFF2-40B4-BE49-F238E27FC236}">
                  <a16:creationId xmlns:a16="http://schemas.microsoft.com/office/drawing/2014/main" id="{F1F3B9A4-8B19-4690-93A9-D3E9475361C0}"/>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25" name="Oval 157">
              <a:extLst>
                <a:ext uri="{FF2B5EF4-FFF2-40B4-BE49-F238E27FC236}">
                  <a16:creationId xmlns:a16="http://schemas.microsoft.com/office/drawing/2014/main" id="{5A22A557-5FD9-4154-9F7C-1CC11EAB0D87}"/>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26" name="Oval 158">
              <a:extLst>
                <a:ext uri="{FF2B5EF4-FFF2-40B4-BE49-F238E27FC236}">
                  <a16:creationId xmlns:a16="http://schemas.microsoft.com/office/drawing/2014/main" id="{E860CF02-1689-44BA-9B0C-6CB536C1B45B}"/>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27" name="Oval 159">
              <a:extLst>
                <a:ext uri="{FF2B5EF4-FFF2-40B4-BE49-F238E27FC236}">
                  <a16:creationId xmlns:a16="http://schemas.microsoft.com/office/drawing/2014/main" id="{003D8B72-3A17-46B8-9F37-90F464153820}"/>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28" name="Oval 160">
              <a:extLst>
                <a:ext uri="{FF2B5EF4-FFF2-40B4-BE49-F238E27FC236}">
                  <a16:creationId xmlns:a16="http://schemas.microsoft.com/office/drawing/2014/main" id="{83DE00B9-D99A-46FA-BB8F-C88CA3B060F0}"/>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29" name="Oval 161">
              <a:extLst>
                <a:ext uri="{FF2B5EF4-FFF2-40B4-BE49-F238E27FC236}">
                  <a16:creationId xmlns:a16="http://schemas.microsoft.com/office/drawing/2014/main" id="{0C5EA74B-FF2E-4C9A-91D0-2DB0547C3894}"/>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30" name="Oval 162">
              <a:extLst>
                <a:ext uri="{FF2B5EF4-FFF2-40B4-BE49-F238E27FC236}">
                  <a16:creationId xmlns:a16="http://schemas.microsoft.com/office/drawing/2014/main" id="{74B144C0-CA1A-43F7-B3F2-259918A9AB8A}"/>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31" name="Oval 163">
              <a:extLst>
                <a:ext uri="{FF2B5EF4-FFF2-40B4-BE49-F238E27FC236}">
                  <a16:creationId xmlns:a16="http://schemas.microsoft.com/office/drawing/2014/main" id="{2BD717AD-31CA-4525-9021-8E013E5580C8}"/>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32" name="Oval 164">
              <a:extLst>
                <a:ext uri="{FF2B5EF4-FFF2-40B4-BE49-F238E27FC236}">
                  <a16:creationId xmlns:a16="http://schemas.microsoft.com/office/drawing/2014/main" id="{00E5B856-65AF-46BF-BFDE-AB804E31CCF8}"/>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33" name="Oval 165">
              <a:extLst>
                <a:ext uri="{FF2B5EF4-FFF2-40B4-BE49-F238E27FC236}">
                  <a16:creationId xmlns:a16="http://schemas.microsoft.com/office/drawing/2014/main" id="{A997B301-BA64-4BC4-9DCE-7C986D24B49E}"/>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34" name="Oval 166">
              <a:extLst>
                <a:ext uri="{FF2B5EF4-FFF2-40B4-BE49-F238E27FC236}">
                  <a16:creationId xmlns:a16="http://schemas.microsoft.com/office/drawing/2014/main" id="{DD48872C-ABC4-4DBA-B5A8-8BD695E95E5B}"/>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35" name="Oval 167">
              <a:extLst>
                <a:ext uri="{FF2B5EF4-FFF2-40B4-BE49-F238E27FC236}">
                  <a16:creationId xmlns:a16="http://schemas.microsoft.com/office/drawing/2014/main" id="{745718DD-4144-430D-930E-42B3A14704FF}"/>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36" name="Oval 168">
              <a:extLst>
                <a:ext uri="{FF2B5EF4-FFF2-40B4-BE49-F238E27FC236}">
                  <a16:creationId xmlns:a16="http://schemas.microsoft.com/office/drawing/2014/main" id="{B2721C35-0E0E-4173-91B6-DF55C4A4523A}"/>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37" name="Oval 169">
              <a:extLst>
                <a:ext uri="{FF2B5EF4-FFF2-40B4-BE49-F238E27FC236}">
                  <a16:creationId xmlns:a16="http://schemas.microsoft.com/office/drawing/2014/main" id="{49009692-0A7E-4A9B-8409-C1ACA23B6B88}"/>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38" name="Oval 170">
              <a:extLst>
                <a:ext uri="{FF2B5EF4-FFF2-40B4-BE49-F238E27FC236}">
                  <a16:creationId xmlns:a16="http://schemas.microsoft.com/office/drawing/2014/main" id="{55F38267-4C57-471C-8E36-8C471121ED90}"/>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39" name="Oval 171">
              <a:extLst>
                <a:ext uri="{FF2B5EF4-FFF2-40B4-BE49-F238E27FC236}">
                  <a16:creationId xmlns:a16="http://schemas.microsoft.com/office/drawing/2014/main" id="{AFE64EED-31E9-40E9-9C30-D7E4BF970034}"/>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40" name="Oval 172">
              <a:extLst>
                <a:ext uri="{FF2B5EF4-FFF2-40B4-BE49-F238E27FC236}">
                  <a16:creationId xmlns:a16="http://schemas.microsoft.com/office/drawing/2014/main" id="{F31782E0-9ED2-4DE6-A349-BB12D8EF8630}"/>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41" name="Oval 173">
              <a:extLst>
                <a:ext uri="{FF2B5EF4-FFF2-40B4-BE49-F238E27FC236}">
                  <a16:creationId xmlns:a16="http://schemas.microsoft.com/office/drawing/2014/main" id="{CF50EF44-0874-4563-AF50-57DB4AC6084C}"/>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42" name="Oval 174">
              <a:extLst>
                <a:ext uri="{FF2B5EF4-FFF2-40B4-BE49-F238E27FC236}">
                  <a16:creationId xmlns:a16="http://schemas.microsoft.com/office/drawing/2014/main" id="{F876AD65-266B-4DFE-ADFE-00176C1D8B3B}"/>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43" name="Oval 175">
              <a:extLst>
                <a:ext uri="{FF2B5EF4-FFF2-40B4-BE49-F238E27FC236}">
                  <a16:creationId xmlns:a16="http://schemas.microsoft.com/office/drawing/2014/main" id="{FE863FA8-BD22-4821-A1A3-CF1E12BD3BB7}"/>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44" name="Oval 176">
              <a:extLst>
                <a:ext uri="{FF2B5EF4-FFF2-40B4-BE49-F238E27FC236}">
                  <a16:creationId xmlns:a16="http://schemas.microsoft.com/office/drawing/2014/main" id="{FD2FF2A1-22D7-4C37-9D08-42AFE46EDE94}"/>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45" name="Oval 177">
              <a:extLst>
                <a:ext uri="{FF2B5EF4-FFF2-40B4-BE49-F238E27FC236}">
                  <a16:creationId xmlns:a16="http://schemas.microsoft.com/office/drawing/2014/main" id="{41103FCA-2AFF-44B5-858E-7AB7F1F397F9}"/>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46" name="Oval 178">
              <a:extLst>
                <a:ext uri="{FF2B5EF4-FFF2-40B4-BE49-F238E27FC236}">
                  <a16:creationId xmlns:a16="http://schemas.microsoft.com/office/drawing/2014/main" id="{ABFAE2CC-A654-42F9-9919-6CC4729CBE69}"/>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47" name="Oval 179">
              <a:extLst>
                <a:ext uri="{FF2B5EF4-FFF2-40B4-BE49-F238E27FC236}">
                  <a16:creationId xmlns:a16="http://schemas.microsoft.com/office/drawing/2014/main" id="{5936C831-B6A3-4F2E-892F-FAADF404CDF7}"/>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48" name="Oval 180">
              <a:extLst>
                <a:ext uri="{FF2B5EF4-FFF2-40B4-BE49-F238E27FC236}">
                  <a16:creationId xmlns:a16="http://schemas.microsoft.com/office/drawing/2014/main" id="{2647129F-6CD0-43C7-AEC7-CC9F3A8ABD24}"/>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49" name="Oval 181">
              <a:extLst>
                <a:ext uri="{FF2B5EF4-FFF2-40B4-BE49-F238E27FC236}">
                  <a16:creationId xmlns:a16="http://schemas.microsoft.com/office/drawing/2014/main" id="{7A92E0D0-1D46-4104-8B0B-8D001158F0FE}"/>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50" name="Oval 182">
              <a:extLst>
                <a:ext uri="{FF2B5EF4-FFF2-40B4-BE49-F238E27FC236}">
                  <a16:creationId xmlns:a16="http://schemas.microsoft.com/office/drawing/2014/main" id="{164EB6C9-4847-49E1-BD80-CC238F2B81D6}"/>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51" name="Oval 183">
              <a:extLst>
                <a:ext uri="{FF2B5EF4-FFF2-40B4-BE49-F238E27FC236}">
                  <a16:creationId xmlns:a16="http://schemas.microsoft.com/office/drawing/2014/main" id="{69E0CF8A-B606-4716-9CB9-2AAE9D321F9A}"/>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52" name="Oval 184">
              <a:extLst>
                <a:ext uri="{FF2B5EF4-FFF2-40B4-BE49-F238E27FC236}">
                  <a16:creationId xmlns:a16="http://schemas.microsoft.com/office/drawing/2014/main" id="{D36F981D-FFB2-451D-BB97-80849A982FAF}"/>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53" name="Oval 185">
              <a:extLst>
                <a:ext uri="{FF2B5EF4-FFF2-40B4-BE49-F238E27FC236}">
                  <a16:creationId xmlns:a16="http://schemas.microsoft.com/office/drawing/2014/main" id="{5DA20869-205A-401D-84B1-BC8CDCDC7A26}"/>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54" name="Oval 186">
              <a:extLst>
                <a:ext uri="{FF2B5EF4-FFF2-40B4-BE49-F238E27FC236}">
                  <a16:creationId xmlns:a16="http://schemas.microsoft.com/office/drawing/2014/main" id="{CA9EE78B-9A89-47EC-828C-6204FD0B51B8}"/>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55" name="Oval 187">
              <a:extLst>
                <a:ext uri="{FF2B5EF4-FFF2-40B4-BE49-F238E27FC236}">
                  <a16:creationId xmlns:a16="http://schemas.microsoft.com/office/drawing/2014/main" id="{1B4A52F8-0FD5-4BBC-A6AC-F879C389F11E}"/>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56" name="Oval 188">
              <a:extLst>
                <a:ext uri="{FF2B5EF4-FFF2-40B4-BE49-F238E27FC236}">
                  <a16:creationId xmlns:a16="http://schemas.microsoft.com/office/drawing/2014/main" id="{E967D552-CA85-434C-9912-D762A1E5E38C}"/>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57" name="Oval 189">
              <a:extLst>
                <a:ext uri="{FF2B5EF4-FFF2-40B4-BE49-F238E27FC236}">
                  <a16:creationId xmlns:a16="http://schemas.microsoft.com/office/drawing/2014/main" id="{73EB573A-F64E-479C-86CD-954888101BDD}"/>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58" name="Oval 190">
              <a:extLst>
                <a:ext uri="{FF2B5EF4-FFF2-40B4-BE49-F238E27FC236}">
                  <a16:creationId xmlns:a16="http://schemas.microsoft.com/office/drawing/2014/main" id="{DB893C01-6106-4D66-AEDD-8BA450912810}"/>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59" name="Oval 191">
              <a:extLst>
                <a:ext uri="{FF2B5EF4-FFF2-40B4-BE49-F238E27FC236}">
                  <a16:creationId xmlns:a16="http://schemas.microsoft.com/office/drawing/2014/main" id="{94332511-C1F6-4CF5-BDAA-F075D2274579}"/>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60" name="Oval 192">
              <a:extLst>
                <a:ext uri="{FF2B5EF4-FFF2-40B4-BE49-F238E27FC236}">
                  <a16:creationId xmlns:a16="http://schemas.microsoft.com/office/drawing/2014/main" id="{9ED8178B-D045-40B9-9116-55422C8EB8A8}"/>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61" name="Oval 193">
              <a:extLst>
                <a:ext uri="{FF2B5EF4-FFF2-40B4-BE49-F238E27FC236}">
                  <a16:creationId xmlns:a16="http://schemas.microsoft.com/office/drawing/2014/main" id="{F4057A43-5A5A-4F5B-805F-B5975FDCBE1E}"/>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62" name="Oval 194">
              <a:extLst>
                <a:ext uri="{FF2B5EF4-FFF2-40B4-BE49-F238E27FC236}">
                  <a16:creationId xmlns:a16="http://schemas.microsoft.com/office/drawing/2014/main" id="{7BBE816F-5979-473E-8B61-57A39F79C489}"/>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63" name="Oval 195">
              <a:extLst>
                <a:ext uri="{FF2B5EF4-FFF2-40B4-BE49-F238E27FC236}">
                  <a16:creationId xmlns:a16="http://schemas.microsoft.com/office/drawing/2014/main" id="{48DB5FA8-84C0-4328-8C8C-2A855D97AACE}"/>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64" name="Oval 196">
              <a:extLst>
                <a:ext uri="{FF2B5EF4-FFF2-40B4-BE49-F238E27FC236}">
                  <a16:creationId xmlns:a16="http://schemas.microsoft.com/office/drawing/2014/main" id="{B14601BA-5DCF-40B0-A531-2893A6D34A52}"/>
                </a:ext>
              </a:extLst>
            </p:cNvPr>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65" name="Oval 197">
              <a:extLst>
                <a:ext uri="{FF2B5EF4-FFF2-40B4-BE49-F238E27FC236}">
                  <a16:creationId xmlns:a16="http://schemas.microsoft.com/office/drawing/2014/main" id="{B1A47C9B-28E5-43FF-BC03-8BE543DDEC86}"/>
                </a:ext>
              </a:extLst>
            </p:cNvPr>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66" name="Oval 198">
              <a:extLst>
                <a:ext uri="{FF2B5EF4-FFF2-40B4-BE49-F238E27FC236}">
                  <a16:creationId xmlns:a16="http://schemas.microsoft.com/office/drawing/2014/main" id="{91E528BC-87D6-40B7-B713-F5092B1DC92F}"/>
                </a:ext>
              </a:extLst>
            </p:cNvPr>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67" name="Oval 199">
              <a:extLst>
                <a:ext uri="{FF2B5EF4-FFF2-40B4-BE49-F238E27FC236}">
                  <a16:creationId xmlns:a16="http://schemas.microsoft.com/office/drawing/2014/main" id="{E9ED9139-0161-4AD4-AE01-F6885C98B1F5}"/>
                </a:ext>
              </a:extLst>
            </p:cNvPr>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68" name="Oval 200">
              <a:extLst>
                <a:ext uri="{FF2B5EF4-FFF2-40B4-BE49-F238E27FC236}">
                  <a16:creationId xmlns:a16="http://schemas.microsoft.com/office/drawing/2014/main" id="{C6484464-4C4C-40B1-8E10-D4ABE3326276}"/>
                </a:ext>
              </a:extLst>
            </p:cNvPr>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69" name="Oval 201">
              <a:extLst>
                <a:ext uri="{FF2B5EF4-FFF2-40B4-BE49-F238E27FC236}">
                  <a16:creationId xmlns:a16="http://schemas.microsoft.com/office/drawing/2014/main" id="{6E93E6A7-1894-42FC-AB9B-647C5A9FBF1C}"/>
                </a:ext>
              </a:extLst>
            </p:cNvPr>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70" name="Oval 202">
              <a:extLst>
                <a:ext uri="{FF2B5EF4-FFF2-40B4-BE49-F238E27FC236}">
                  <a16:creationId xmlns:a16="http://schemas.microsoft.com/office/drawing/2014/main" id="{2086DCE1-86F7-40F0-A4F2-22BE77C22A65}"/>
                </a:ext>
              </a:extLst>
            </p:cNvPr>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71" name="Oval 203">
              <a:extLst>
                <a:ext uri="{FF2B5EF4-FFF2-40B4-BE49-F238E27FC236}">
                  <a16:creationId xmlns:a16="http://schemas.microsoft.com/office/drawing/2014/main" id="{4A2CAA2E-E3C6-4DCA-848A-4E75BCC30F14}"/>
                </a:ext>
              </a:extLst>
            </p:cNvPr>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72" name="Oval 204">
              <a:extLst>
                <a:ext uri="{FF2B5EF4-FFF2-40B4-BE49-F238E27FC236}">
                  <a16:creationId xmlns:a16="http://schemas.microsoft.com/office/drawing/2014/main" id="{D2AFAD03-F1D5-467A-8307-5BD4F096A7E9}"/>
                </a:ext>
              </a:extLst>
            </p:cNvPr>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73" name="Oval 205">
              <a:extLst>
                <a:ext uri="{FF2B5EF4-FFF2-40B4-BE49-F238E27FC236}">
                  <a16:creationId xmlns:a16="http://schemas.microsoft.com/office/drawing/2014/main" id="{A058B2B2-6D1F-4187-8A76-E143E7C39A5E}"/>
                </a:ext>
              </a:extLst>
            </p:cNvPr>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74" name="Oval 206">
              <a:extLst>
                <a:ext uri="{FF2B5EF4-FFF2-40B4-BE49-F238E27FC236}">
                  <a16:creationId xmlns:a16="http://schemas.microsoft.com/office/drawing/2014/main" id="{ECF7606F-B3BF-4069-817D-5E27E942B086}"/>
                </a:ext>
              </a:extLst>
            </p:cNvPr>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75" name="Oval 207">
              <a:extLst>
                <a:ext uri="{FF2B5EF4-FFF2-40B4-BE49-F238E27FC236}">
                  <a16:creationId xmlns:a16="http://schemas.microsoft.com/office/drawing/2014/main" id="{DE154FCE-D849-47D1-A07A-E7CBC6C38F72}"/>
                </a:ext>
              </a:extLst>
            </p:cNvPr>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76" name="Oval 208">
              <a:extLst>
                <a:ext uri="{FF2B5EF4-FFF2-40B4-BE49-F238E27FC236}">
                  <a16:creationId xmlns:a16="http://schemas.microsoft.com/office/drawing/2014/main" id="{45370691-4CEE-46E0-BD70-2A23A7D8FC32}"/>
                </a:ext>
              </a:extLst>
            </p:cNvPr>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77" name="Oval 209">
              <a:extLst>
                <a:ext uri="{FF2B5EF4-FFF2-40B4-BE49-F238E27FC236}">
                  <a16:creationId xmlns:a16="http://schemas.microsoft.com/office/drawing/2014/main" id="{05C1D44F-F18E-4E7B-9F25-352E50883B03}"/>
                </a:ext>
              </a:extLst>
            </p:cNvPr>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78" name="Oval 210">
              <a:extLst>
                <a:ext uri="{FF2B5EF4-FFF2-40B4-BE49-F238E27FC236}">
                  <a16:creationId xmlns:a16="http://schemas.microsoft.com/office/drawing/2014/main" id="{D9614A79-6C1B-4B3F-B338-5010DB450799}"/>
                </a:ext>
              </a:extLst>
            </p:cNvPr>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79" name="Oval 211">
              <a:extLst>
                <a:ext uri="{FF2B5EF4-FFF2-40B4-BE49-F238E27FC236}">
                  <a16:creationId xmlns:a16="http://schemas.microsoft.com/office/drawing/2014/main" id="{71C9A288-E8DB-47AF-8191-977BCB2017A1}"/>
                </a:ext>
              </a:extLst>
            </p:cNvPr>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80" name="Oval 212">
              <a:extLst>
                <a:ext uri="{FF2B5EF4-FFF2-40B4-BE49-F238E27FC236}">
                  <a16:creationId xmlns:a16="http://schemas.microsoft.com/office/drawing/2014/main" id="{36BE3EFE-E63A-444D-81DD-825B0008EAC4}"/>
                </a:ext>
              </a:extLst>
            </p:cNvPr>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81" name="Oval 213">
              <a:extLst>
                <a:ext uri="{FF2B5EF4-FFF2-40B4-BE49-F238E27FC236}">
                  <a16:creationId xmlns:a16="http://schemas.microsoft.com/office/drawing/2014/main" id="{41D051B6-9412-453F-BEE6-3E4908F445FE}"/>
                </a:ext>
              </a:extLst>
            </p:cNvPr>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82" name="Oval 214">
              <a:extLst>
                <a:ext uri="{FF2B5EF4-FFF2-40B4-BE49-F238E27FC236}">
                  <a16:creationId xmlns:a16="http://schemas.microsoft.com/office/drawing/2014/main" id="{4C4FA0CD-2D32-4C89-A86D-B7E98858CF85}"/>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83" name="Oval 215">
              <a:extLst>
                <a:ext uri="{FF2B5EF4-FFF2-40B4-BE49-F238E27FC236}">
                  <a16:creationId xmlns:a16="http://schemas.microsoft.com/office/drawing/2014/main" id="{1C38D052-A1EB-47F3-A481-9A2431C2052E}"/>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84" name="Oval 216">
              <a:extLst>
                <a:ext uri="{FF2B5EF4-FFF2-40B4-BE49-F238E27FC236}">
                  <a16:creationId xmlns:a16="http://schemas.microsoft.com/office/drawing/2014/main" id="{B88AFED2-DBC8-4717-A5D0-6BD9082015E2}"/>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sp>
          <p:nvSpPr>
            <p:cNvPr id="32985" name="Oval 217">
              <a:extLst>
                <a:ext uri="{FF2B5EF4-FFF2-40B4-BE49-F238E27FC236}">
                  <a16:creationId xmlns:a16="http://schemas.microsoft.com/office/drawing/2014/main" id="{205956E5-BC82-4CA6-993E-86E214AF02FB}"/>
                </a:ext>
              </a:extLst>
            </p:cNvPr>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p>
          </p:txBody>
        </p:sp>
      </p:grpSp>
      <p:sp>
        <p:nvSpPr>
          <p:cNvPr id="32986" name="Rectangle 218">
            <a:extLst>
              <a:ext uri="{FF2B5EF4-FFF2-40B4-BE49-F238E27FC236}">
                <a16:creationId xmlns:a16="http://schemas.microsoft.com/office/drawing/2014/main" id="{4695DDD8-97EE-4CD7-88D8-B7A1CDAADD0C}"/>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403326A5-9D01-4A41-BA7B-F5F0649A716E}" type="slidenum">
              <a:rPr lang="en-US" altLang="en-US"/>
              <a:pPr/>
              <a:t>‹#›</a:t>
            </a:fld>
            <a:endParaRPr lang="en-US" altLang="en-US"/>
          </a:p>
        </p:txBody>
      </p:sp>
      <p:sp>
        <p:nvSpPr>
          <p:cNvPr id="32987" name="Rectangle 219">
            <a:extLst>
              <a:ext uri="{FF2B5EF4-FFF2-40B4-BE49-F238E27FC236}">
                <a16:creationId xmlns:a16="http://schemas.microsoft.com/office/drawing/2014/main" id="{C9C9A633-F5F0-4CF5-8A8A-445BCF84BB91}"/>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pitchFamily="34" charset="0"/>
              </a:defRPr>
            </a:lvl1pPr>
          </a:lstStyle>
          <a:p>
            <a:pPr>
              <a:defRPr/>
            </a:pPr>
            <a:endParaRPr lang="en-US" altLang="en-US"/>
          </a:p>
        </p:txBody>
      </p:sp>
      <p:sp>
        <p:nvSpPr>
          <p:cNvPr id="32988" name="Rectangle 220">
            <a:extLst>
              <a:ext uri="{FF2B5EF4-FFF2-40B4-BE49-F238E27FC236}">
                <a16:creationId xmlns:a16="http://schemas.microsoft.com/office/drawing/2014/main" id="{9720D0CE-2EB1-4548-BFD7-4340A3FEFE6C}"/>
              </a:ext>
            </a:extLst>
          </p:cNvPr>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pitchFamily="34" charset="0"/>
              </a:defRPr>
            </a:lvl1pPr>
          </a:lstStyle>
          <a:p>
            <a:pPr>
              <a:defRPr/>
            </a:pPr>
            <a:endParaRPr lang="en-US" altLang="en-US"/>
          </a:p>
        </p:txBody>
      </p:sp>
      <p:sp>
        <p:nvSpPr>
          <p:cNvPr id="32989" name="Rectangle 221">
            <a:extLst>
              <a:ext uri="{FF2B5EF4-FFF2-40B4-BE49-F238E27FC236}">
                <a16:creationId xmlns:a16="http://schemas.microsoft.com/office/drawing/2014/main" id="{620926CB-5717-430F-8B19-C32DFA653310}"/>
              </a:ext>
            </a:extLst>
          </p:cNvPr>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2990" name="Rectangle 222">
            <a:extLst>
              <a:ext uri="{FF2B5EF4-FFF2-40B4-BE49-F238E27FC236}">
                <a16:creationId xmlns:a16="http://schemas.microsoft.com/office/drawing/2014/main" id="{9D7F9CA3-2978-4489-974D-23D674D9760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dk2" tx1="lt1" bg2="dk1" tx2="lt2" accent1="accent1" accent2="accent2" accent3="accent3" accent4="accent4" accent5="accent5" accent6="accent6" hlink="hlink" folHlink="folHlink"/>
  <p:sldLayoutIdLst>
    <p:sldLayoutId id="2147484121"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7758F98-8611-4081-A666-8394B95F42B9}"/>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a:extLst>
              <a:ext uri="{FF2B5EF4-FFF2-40B4-BE49-F238E27FC236}">
                <a16:creationId xmlns:a16="http://schemas.microsoft.com/office/drawing/2014/main" id="{AFCD081D-080B-47F0-91FE-60394C3E915D}"/>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5124" name="Title Placeholder 8">
            <a:extLst>
              <a:ext uri="{FF2B5EF4-FFF2-40B4-BE49-F238E27FC236}">
                <a16:creationId xmlns:a16="http://schemas.microsoft.com/office/drawing/2014/main" id="{06509E2E-85AB-4E40-B4DF-43291FACD149}"/>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5125" name="Text Placeholder 29">
            <a:extLst>
              <a:ext uri="{FF2B5EF4-FFF2-40B4-BE49-F238E27FC236}">
                <a16:creationId xmlns:a16="http://schemas.microsoft.com/office/drawing/2014/main" id="{A1824D14-F76E-4798-82AC-2389E22FC499}"/>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AD9FBC8-CC06-422F-BC07-9875F7C0544A}"/>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ltLang="en-US"/>
          </a:p>
        </p:txBody>
      </p:sp>
      <p:sp>
        <p:nvSpPr>
          <p:cNvPr id="22" name="Footer Placeholder 21">
            <a:extLst>
              <a:ext uri="{FF2B5EF4-FFF2-40B4-BE49-F238E27FC236}">
                <a16:creationId xmlns:a16="http://schemas.microsoft.com/office/drawing/2014/main" id="{7130A5B8-498E-422B-B62B-35F94B9F57F3}"/>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ltLang="en-US"/>
          </a:p>
        </p:txBody>
      </p:sp>
      <p:sp>
        <p:nvSpPr>
          <p:cNvPr id="18" name="Slide Number Placeholder 17">
            <a:extLst>
              <a:ext uri="{FF2B5EF4-FFF2-40B4-BE49-F238E27FC236}">
                <a16:creationId xmlns:a16="http://schemas.microsoft.com/office/drawing/2014/main" id="{C9DE9EE3-0CCF-49F9-8654-0397E61AA107}"/>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563EBBEE-2D76-40C9-9E54-732E48B6883C}" type="slidenum">
              <a:rPr lang="en-US" altLang="en-US"/>
              <a:pPr/>
              <a:t>‹#›</a:t>
            </a:fld>
            <a:endParaRPr lang="en-US" altLang="en-US"/>
          </a:p>
        </p:txBody>
      </p:sp>
      <p:grpSp>
        <p:nvGrpSpPr>
          <p:cNvPr id="5129" name="Group 1">
            <a:extLst>
              <a:ext uri="{FF2B5EF4-FFF2-40B4-BE49-F238E27FC236}">
                <a16:creationId xmlns:a16="http://schemas.microsoft.com/office/drawing/2014/main" id="{97484DFF-62A6-4D6A-BB12-C0364A08AEAB}"/>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86282385-23C1-4767-A0EF-2A71205BCDD6}"/>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sp>
          <p:nvSpPr>
            <p:cNvPr id="13" name="Freeform 12">
              <a:extLst>
                <a:ext uri="{FF2B5EF4-FFF2-40B4-BE49-F238E27FC236}">
                  <a16:creationId xmlns:a16="http://schemas.microsoft.com/office/drawing/2014/main" id="{3E018FD5-C1E2-4BE9-9F52-943F223F7200}"/>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grpSp>
    </p:spTree>
  </p:cSld>
  <p:clrMap bg1="lt1" tx1="dk1" bg2="lt2" tx2="dk2" accent1="accent1" accent2="accent2" accent3="accent3" accent4="accent4" accent5="accent5" accent6="accent6" hlink="hlink" folHlink="folHlink"/>
  <p:sldLayoutIdLst>
    <p:sldLayoutId id="2147484122" r:id="rId1"/>
    <p:sldLayoutId id="2147484101" r:id="rId2"/>
    <p:sldLayoutId id="2147484123" r:id="rId3"/>
    <p:sldLayoutId id="2147484102" r:id="rId4"/>
    <p:sldLayoutId id="2147484103" r:id="rId5"/>
    <p:sldLayoutId id="2147484104" r:id="rId6"/>
    <p:sldLayoutId id="2147484105" r:id="rId7"/>
    <p:sldLayoutId id="2147484106" r:id="rId8"/>
    <p:sldLayoutId id="2147484124" r:id="rId9"/>
    <p:sldLayoutId id="2147484107" r:id="rId10"/>
    <p:sldLayoutId id="214748410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106" charset="0"/>
        </a:defRPr>
      </a:lvl2pPr>
      <a:lvl3pPr algn="l" rtl="0" eaLnBrk="0" fontAlgn="base" hangingPunct="0">
        <a:spcBef>
          <a:spcPct val="0"/>
        </a:spcBef>
        <a:spcAft>
          <a:spcPct val="0"/>
        </a:spcAft>
        <a:defRPr sz="5000">
          <a:solidFill>
            <a:schemeClr val="tx2"/>
          </a:solidFill>
          <a:latin typeface="Calibri" pitchFamily="-106" charset="0"/>
        </a:defRPr>
      </a:lvl3pPr>
      <a:lvl4pPr algn="l" rtl="0" eaLnBrk="0" fontAlgn="base" hangingPunct="0">
        <a:spcBef>
          <a:spcPct val="0"/>
        </a:spcBef>
        <a:spcAft>
          <a:spcPct val="0"/>
        </a:spcAft>
        <a:defRPr sz="5000">
          <a:solidFill>
            <a:schemeClr val="tx2"/>
          </a:solidFill>
          <a:latin typeface="Calibri" pitchFamily="-106" charset="0"/>
        </a:defRPr>
      </a:lvl4pPr>
      <a:lvl5pPr algn="l" rtl="0" eaLnBrk="0" fontAlgn="base" hangingPunct="0">
        <a:spcBef>
          <a:spcPct val="0"/>
        </a:spcBef>
        <a:spcAft>
          <a:spcPct val="0"/>
        </a:spcAft>
        <a:defRPr sz="5000">
          <a:solidFill>
            <a:schemeClr val="tx2"/>
          </a:solidFill>
          <a:latin typeface="Calibri" pitchFamily="-106" charset="0"/>
        </a:defRPr>
      </a:lvl5pPr>
      <a:lvl6pPr marL="457200" algn="l" rtl="0" fontAlgn="base">
        <a:spcBef>
          <a:spcPct val="0"/>
        </a:spcBef>
        <a:spcAft>
          <a:spcPct val="0"/>
        </a:spcAft>
        <a:defRPr sz="5000">
          <a:solidFill>
            <a:schemeClr val="tx2"/>
          </a:solidFill>
          <a:latin typeface="Calibri" pitchFamily="-106" charset="0"/>
        </a:defRPr>
      </a:lvl6pPr>
      <a:lvl7pPr marL="914400" algn="l" rtl="0" fontAlgn="base">
        <a:spcBef>
          <a:spcPct val="0"/>
        </a:spcBef>
        <a:spcAft>
          <a:spcPct val="0"/>
        </a:spcAft>
        <a:defRPr sz="5000">
          <a:solidFill>
            <a:schemeClr val="tx2"/>
          </a:solidFill>
          <a:latin typeface="Calibri" pitchFamily="-106" charset="0"/>
        </a:defRPr>
      </a:lvl7pPr>
      <a:lvl8pPr marL="1371600" algn="l" rtl="0" fontAlgn="base">
        <a:spcBef>
          <a:spcPct val="0"/>
        </a:spcBef>
        <a:spcAft>
          <a:spcPct val="0"/>
        </a:spcAft>
        <a:defRPr sz="5000">
          <a:solidFill>
            <a:schemeClr val="tx2"/>
          </a:solidFill>
          <a:latin typeface="Calibri" pitchFamily="-106" charset="0"/>
        </a:defRPr>
      </a:lvl8pPr>
      <a:lvl9pPr marL="1828800" algn="l" rtl="0" fontAlgn="base">
        <a:spcBef>
          <a:spcPct val="0"/>
        </a:spcBef>
        <a:spcAft>
          <a:spcPct val="0"/>
        </a:spcAft>
        <a:defRPr sz="5000">
          <a:solidFill>
            <a:schemeClr val="tx2"/>
          </a:solidFill>
          <a:latin typeface="Calibri" pitchFamily="-106"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2E8159-46C3-42D7-BA14-A34B8E9EE9AB}"/>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7" name="Rounded Rectangle 6">
            <a:extLst>
              <a:ext uri="{FF2B5EF4-FFF2-40B4-BE49-F238E27FC236}">
                <a16:creationId xmlns:a16="http://schemas.microsoft.com/office/drawing/2014/main" id="{64B396A7-237A-4073-A0B1-84AC9801FFEC}"/>
              </a:ext>
            </a:extLst>
          </p:cNvPr>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2" name="Text Placeholder 2">
            <a:extLst>
              <a:ext uri="{FF2B5EF4-FFF2-40B4-BE49-F238E27FC236}">
                <a16:creationId xmlns:a16="http://schemas.microsoft.com/office/drawing/2014/main" id="{7BC790FD-76B3-420A-BC19-E442E7BA7A73}"/>
              </a:ext>
            </a:extLst>
          </p:cNvPr>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7FF00E0-1946-4252-A9E7-23C49E5A20C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latin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0BF7279E-EA2A-4598-9DC9-87C4E4A342F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latin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31583BD8-CB4C-4011-8913-7C364679544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defRPr>
            </a:lvl1pPr>
          </a:lstStyle>
          <a:p>
            <a:fld id="{FA48CB8D-21A7-4990-BA70-9330645CD0D7}" type="slidenum">
              <a:rPr lang="en-US" altLang="en-US"/>
              <a:pPr/>
              <a:t>‹#›</a:t>
            </a:fld>
            <a:endParaRPr lang="en-US" altLang="en-US"/>
          </a:p>
        </p:txBody>
      </p:sp>
      <p:sp>
        <p:nvSpPr>
          <p:cNvPr id="9" name="Rectangle 8">
            <a:extLst>
              <a:ext uri="{FF2B5EF4-FFF2-40B4-BE49-F238E27FC236}">
                <a16:creationId xmlns:a16="http://schemas.microsoft.com/office/drawing/2014/main" id="{4242E14C-6D66-4DC4-9CD8-712046D1333B}"/>
              </a:ext>
            </a:extLst>
          </p:cNvPr>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8BEBD050-2044-4547-9AC1-09390602B20C}"/>
              </a:ext>
            </a:extLst>
          </p:cNvPr>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6BA83FE4-5D2B-4A2D-974D-61D6B4B105B1}"/>
              </a:ext>
            </a:extLst>
          </p:cNvPr>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131" r:id="rId1"/>
    <p:sldLayoutId id="2147484114" r:id="rId2"/>
    <p:sldLayoutId id="2147484132" r:id="rId3"/>
    <p:sldLayoutId id="2147484115" r:id="rId4"/>
    <p:sldLayoutId id="2147484116" r:id="rId5"/>
    <p:sldLayoutId id="2147484117" r:id="rId6"/>
    <p:sldLayoutId id="2147484133" r:id="rId7"/>
    <p:sldLayoutId id="2147484134" r:id="rId8"/>
    <p:sldLayoutId id="2147484135" r:id="rId9"/>
    <p:sldLayoutId id="2147484118" r:id="rId10"/>
    <p:sldLayoutId id="2147484136" r:id="rId11"/>
  </p:sldLayoutIdLst>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Book Antiqua" pitchFamily="18" charset="0"/>
        </a:defRPr>
      </a:lvl2pPr>
      <a:lvl3pPr algn="ctr" rtl="0" eaLnBrk="0" fontAlgn="base" hangingPunct="0">
        <a:spcBef>
          <a:spcPct val="0"/>
        </a:spcBef>
        <a:spcAft>
          <a:spcPct val="0"/>
        </a:spcAft>
        <a:defRPr sz="3500">
          <a:solidFill>
            <a:srgbClr val="6B7D72"/>
          </a:solidFill>
          <a:latin typeface="Book Antiqua" pitchFamily="18" charset="0"/>
        </a:defRPr>
      </a:lvl3pPr>
      <a:lvl4pPr algn="ctr" rtl="0" eaLnBrk="0" fontAlgn="base" hangingPunct="0">
        <a:spcBef>
          <a:spcPct val="0"/>
        </a:spcBef>
        <a:spcAft>
          <a:spcPct val="0"/>
        </a:spcAft>
        <a:defRPr sz="3500">
          <a:solidFill>
            <a:srgbClr val="6B7D72"/>
          </a:solidFill>
          <a:latin typeface="Book Antiqua" pitchFamily="18" charset="0"/>
        </a:defRPr>
      </a:lvl4pPr>
      <a:lvl5pPr algn="ctr" rtl="0" eaLnBrk="0" fontAlgn="base" hangingPunct="0">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panose="020B0604020202020204" pitchFamily="34"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panose="020B0604020202020204" pitchFamily="34"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panose="020B0604020202020204" pitchFamily="34"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9F14060-03A7-4D57-8AFB-1E235753AB1B}" type="slidenum">
              <a:rPr lang="en-US" altLang="en-US" smtClean="0"/>
              <a:pPr/>
              <a:t>‹#›</a:t>
            </a:fld>
            <a:endParaRPr lang="en-US" altLang="en-US"/>
          </a:p>
        </p:txBody>
      </p:sp>
    </p:spTree>
    <p:extLst>
      <p:ext uri="{BB962C8B-B14F-4D97-AF65-F5344CB8AC3E}">
        <p14:creationId xmlns:p14="http://schemas.microsoft.com/office/powerpoint/2010/main" val="26084745"/>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 id="21474841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5554" y="2349925"/>
            <a:ext cx="3112047" cy="2464952"/>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15687" y="794719"/>
            <a:ext cx="4079089"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080" y="320040"/>
            <a:ext cx="27432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40080" y="6227064"/>
            <a:ext cx="7854696" cy="320040"/>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7808976" y="320040"/>
            <a:ext cx="6858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09F14060-03A7-4D57-8AFB-1E235753AB1B}" type="slidenum">
              <a:rPr lang="en-US" altLang="en-US" smtClean="0"/>
              <a:pPr/>
              <a:t>‹#›</a:t>
            </a:fld>
            <a:endParaRPr lang="en-US" altLang="en-US"/>
          </a:p>
        </p:txBody>
      </p:sp>
    </p:spTree>
    <p:extLst>
      <p:ext uri="{BB962C8B-B14F-4D97-AF65-F5344CB8AC3E}">
        <p14:creationId xmlns:p14="http://schemas.microsoft.com/office/powerpoint/2010/main" val="212314976"/>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8B34FE8-0134-46C0-A111-383555645BD1}" type="slidenum">
              <a:rPr lang="en-US" altLang="en-US" smtClean="0"/>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831458"/>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8B34FE8-0134-46C0-A111-383555645BD1}" type="slidenum">
              <a:rPr lang="en-US" altLang="en-US" smtClean="0"/>
              <a:pPr/>
              <a:t>‹#›</a:t>
            </a:fld>
            <a:endParaRPr lang="en-US" altLang="en-US"/>
          </a:p>
        </p:txBody>
      </p:sp>
    </p:spTree>
    <p:extLst>
      <p:ext uri="{BB962C8B-B14F-4D97-AF65-F5344CB8AC3E}">
        <p14:creationId xmlns:p14="http://schemas.microsoft.com/office/powerpoint/2010/main" val="3237809299"/>
      </p:ext>
    </p:extLst>
  </p:cSld>
  <p:clrMap bg1="dk1" tx1="lt1" bg2="dk2" tx2="lt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 id="2147484191" r:id="rId13"/>
    <p:sldLayoutId id="2147484192" r:id="rId14"/>
    <p:sldLayoutId id="2147484193" r:id="rId15"/>
    <p:sldLayoutId id="2147484194" r:id="rId16"/>
    <p:sldLayoutId id="21474841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C455AA5-FE3B-42B3-9ADA-C5A6A10859E6}"/>
              </a:ext>
            </a:extLst>
          </p:cNvPr>
          <p:cNvSpPr>
            <a:spLocks noGrp="1" noChangeArrowheads="1"/>
          </p:cNvSpPr>
          <p:nvPr>
            <p:ph type="ctrTitle"/>
          </p:nvPr>
        </p:nvSpPr>
        <p:spPr/>
        <p:txBody>
          <a:bodyPr/>
          <a:lstStyle/>
          <a:p>
            <a:pPr eaLnBrk="1" hangingPunct="1">
              <a:defRPr/>
            </a:pPr>
            <a:r>
              <a:rPr lang="en-US" altLang="en-US"/>
              <a:t>Evolution of Cosmologies</a:t>
            </a:r>
          </a:p>
        </p:txBody>
      </p:sp>
      <p:sp>
        <p:nvSpPr>
          <p:cNvPr id="2051" name="Rectangle 3">
            <a:extLst>
              <a:ext uri="{FF2B5EF4-FFF2-40B4-BE49-F238E27FC236}">
                <a16:creationId xmlns:a16="http://schemas.microsoft.com/office/drawing/2014/main" id="{64F8E882-06DF-4921-B773-AFA06D47ADE0}"/>
              </a:ext>
            </a:extLst>
          </p:cNvPr>
          <p:cNvSpPr>
            <a:spLocks noGrp="1" noChangeArrowheads="1"/>
          </p:cNvSpPr>
          <p:nvPr>
            <p:ph type="subTitle" idx="1"/>
          </p:nvPr>
        </p:nvSpPr>
        <p:spPr/>
        <p:txBody>
          <a:bodyPr/>
          <a:lstStyle/>
          <a:p>
            <a:pPr eaLnBrk="1" hangingPunct="1">
              <a:defRPr/>
            </a:pPr>
            <a:r>
              <a:rPr lang="en-US" altLang="en-US"/>
              <a:t>From Mythic to Mathematical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1137D5D-648D-45C1-9F4F-95E9D857A63F}"/>
              </a:ext>
            </a:extLst>
          </p:cNvPr>
          <p:cNvSpPr>
            <a:spLocks noGrp="1" noChangeArrowheads="1"/>
          </p:cNvSpPr>
          <p:nvPr>
            <p:ph type="title"/>
          </p:nvPr>
        </p:nvSpPr>
        <p:spPr/>
        <p:txBody>
          <a:bodyPr/>
          <a:lstStyle/>
          <a:p>
            <a:pPr eaLnBrk="1" hangingPunct="1"/>
            <a:r>
              <a:rPr lang="en-US" altLang="en-US"/>
              <a:t>More World Views</a:t>
            </a:r>
          </a:p>
        </p:txBody>
      </p:sp>
      <p:sp>
        <p:nvSpPr>
          <p:cNvPr id="34819" name="Rectangle 3">
            <a:extLst>
              <a:ext uri="{FF2B5EF4-FFF2-40B4-BE49-F238E27FC236}">
                <a16:creationId xmlns:a16="http://schemas.microsoft.com/office/drawing/2014/main" id="{5B7102A8-8B90-4013-B692-8711403A5504}"/>
              </a:ext>
            </a:extLst>
          </p:cNvPr>
          <p:cNvSpPr>
            <a:spLocks noGrp="1" noChangeArrowheads="1"/>
          </p:cNvSpPr>
          <p:nvPr>
            <p:ph type="body" idx="1"/>
          </p:nvPr>
        </p:nvSpPr>
        <p:spPr/>
        <p:txBody>
          <a:bodyPr/>
          <a:lstStyle/>
          <a:p>
            <a:pPr eaLnBrk="1" hangingPunct="1">
              <a:lnSpc>
                <a:spcPct val="80000"/>
              </a:lnSpc>
            </a:pPr>
            <a:r>
              <a:rPr lang="en-US" altLang="en-US" sz="2800"/>
              <a:t>Anaximander thought of the primal elements  as </a:t>
            </a:r>
            <a:r>
              <a:rPr lang="en-US" altLang="en-US" sz="2800" b="1"/>
              <a:t>opposites</a:t>
            </a:r>
            <a:r>
              <a:rPr lang="en-US" altLang="en-US" sz="2800"/>
              <a:t> in conflict (e.g. Fire vs Water, Air vs Earth)</a:t>
            </a:r>
          </a:p>
          <a:p>
            <a:pPr eaLnBrk="1" hangingPunct="1">
              <a:lnSpc>
                <a:spcPct val="80000"/>
              </a:lnSpc>
            </a:pPr>
            <a:r>
              <a:rPr lang="en-US" altLang="en-US" sz="2800"/>
              <a:t>Anaximenes had a different conception: the primal elements are not opposed, but different stages of a continuum. </a:t>
            </a:r>
          </a:p>
          <a:p>
            <a:pPr eaLnBrk="1" hangingPunct="1">
              <a:lnSpc>
                <a:spcPct val="80000"/>
              </a:lnSpc>
            </a:pPr>
            <a:r>
              <a:rPr lang="en-US" altLang="en-US" sz="2800"/>
              <a:t>Air is most important because other elements “condense out of it”.</a:t>
            </a:r>
          </a:p>
          <a:p>
            <a:pPr lvl="1" eaLnBrk="1" hangingPunct="1">
              <a:lnSpc>
                <a:spcPct val="80000"/>
              </a:lnSpc>
            </a:pPr>
            <a:r>
              <a:rPr lang="en-US" altLang="en-US" sz="2400"/>
              <a:t>Air is the nearest to an immaterial thing; for since we are generated in the flow of air, it is necessary that it should be infinite and abundant, because it is never exhausted.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D99979B-BD3D-4991-9C9A-13559B38DE1F}"/>
              </a:ext>
            </a:extLst>
          </p:cNvPr>
          <p:cNvSpPr>
            <a:spLocks noGrp="1" noChangeArrowheads="1"/>
          </p:cNvSpPr>
          <p:nvPr>
            <p:ph type="title"/>
          </p:nvPr>
        </p:nvSpPr>
        <p:spPr/>
        <p:txBody>
          <a:bodyPr/>
          <a:lstStyle/>
          <a:p>
            <a:pPr eaLnBrk="1" fontAlgn="auto" hangingPunct="1">
              <a:spcAft>
                <a:spcPts val="0"/>
              </a:spcAft>
              <a:defRPr/>
            </a:pPr>
            <a:r>
              <a:rPr lang="en-US" altLang="en-US">
                <a:solidFill>
                  <a:schemeClr val="accent1">
                    <a:lumMod val="75000"/>
                  </a:schemeClr>
                </a:solidFill>
              </a:rPr>
              <a:t>Cause and Effect</a:t>
            </a:r>
          </a:p>
        </p:txBody>
      </p:sp>
      <p:sp>
        <p:nvSpPr>
          <p:cNvPr id="37891" name="Rectangle 3">
            <a:extLst>
              <a:ext uri="{FF2B5EF4-FFF2-40B4-BE49-F238E27FC236}">
                <a16:creationId xmlns:a16="http://schemas.microsoft.com/office/drawing/2014/main" id="{4A0C9927-A8F4-4813-9BD4-B57612F19D77}"/>
              </a:ext>
            </a:extLst>
          </p:cNvPr>
          <p:cNvSpPr>
            <a:spLocks noGrp="1" noChangeArrowheads="1"/>
          </p:cNvSpPr>
          <p:nvPr>
            <p:ph idx="1"/>
          </p:nvPr>
        </p:nvSpPr>
        <p:spPr/>
        <p:txBody>
          <a:bodyPr/>
          <a:lstStyle/>
          <a:p>
            <a:pPr eaLnBrk="1" hangingPunct="1">
              <a:buFontTx/>
              <a:buNone/>
            </a:pPr>
            <a:endParaRPr lang="en-US" altLang="en-US" dirty="0"/>
          </a:p>
        </p:txBody>
      </p:sp>
      <p:pic>
        <p:nvPicPr>
          <p:cNvPr id="9220" name="Picture 4" descr="1">
            <a:extLst>
              <a:ext uri="{FF2B5EF4-FFF2-40B4-BE49-F238E27FC236}">
                <a16:creationId xmlns:a16="http://schemas.microsoft.com/office/drawing/2014/main" id="{815FA9A3-A1A7-4D54-8C02-209CF1B70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6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8EFA4F09-9D0A-4692-941D-98762332A930}"/>
              </a:ext>
            </a:extLst>
          </p:cNvPr>
          <p:cNvSpPr txBox="1">
            <a:spLocks noChangeArrowheads="1"/>
          </p:cNvSpPr>
          <p:nvPr/>
        </p:nvSpPr>
        <p:spPr bwMode="auto">
          <a:xfrm>
            <a:off x="838200" y="2667000"/>
            <a:ext cx="7467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eaLnBrk="0" hangingPunct="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eaLnBrk="0" hangingPunct="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eaLnBrk="0" hangingPunct="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50000"/>
              </a:spcBef>
              <a:buClrTx/>
              <a:buFontTx/>
              <a:buNone/>
            </a:pPr>
            <a:endParaRPr lang="en-US" altLang="en-US" sz="1800" b="1">
              <a:solidFill>
                <a:schemeClr val="tx1"/>
              </a:solidFill>
              <a:latin typeface="Arial" panose="020B0604020202020204" pitchFamily="34" charset="0"/>
            </a:endParaRPr>
          </a:p>
          <a:p>
            <a:pPr eaLnBrk="1" hangingPunct="1">
              <a:spcBef>
                <a:spcPct val="50000"/>
              </a:spcBef>
              <a:buClrTx/>
              <a:buFontTx/>
              <a:buNone/>
            </a:pPr>
            <a:endParaRPr lang="en-US" altLang="en-US" sz="1800">
              <a:solidFill>
                <a:schemeClr val="tx1"/>
              </a:solidFill>
              <a:latin typeface="Arial" panose="020B0604020202020204" pitchFamily="34" charset="0"/>
            </a:endParaRPr>
          </a:p>
        </p:txBody>
      </p:sp>
      <p:sp>
        <p:nvSpPr>
          <p:cNvPr id="9223" name="Text Box 7">
            <a:extLst>
              <a:ext uri="{FF2B5EF4-FFF2-40B4-BE49-F238E27FC236}">
                <a16:creationId xmlns:a16="http://schemas.microsoft.com/office/drawing/2014/main" id="{4C5CE7CF-E0DC-4FBD-A475-A59D262718B2}"/>
              </a:ext>
            </a:extLst>
          </p:cNvPr>
          <p:cNvSpPr txBox="1">
            <a:spLocks noChangeArrowheads="1"/>
          </p:cNvSpPr>
          <p:nvPr/>
        </p:nvSpPr>
        <p:spPr bwMode="auto">
          <a:xfrm>
            <a:off x="876300" y="3208338"/>
            <a:ext cx="70104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eaLnBrk="0" hangingPunct="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eaLnBrk="0" hangingPunct="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eaLnBrk="0" hangingPunct="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eaLnBrk="0" hangingPunct="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eaLnBrk="1" hangingPunct="1">
              <a:spcBef>
                <a:spcPct val="50000"/>
              </a:spcBef>
              <a:buClrTx/>
              <a:buFontTx/>
              <a:buNone/>
            </a:pPr>
            <a:r>
              <a:rPr lang="en-US" altLang="en-US" sz="1800" b="1">
                <a:solidFill>
                  <a:schemeClr val="tx1"/>
                </a:solidFill>
                <a:latin typeface="Arial" panose="020B0604020202020204" pitchFamily="34" charset="0"/>
              </a:rPr>
              <a:t>Now we have CAUSE and EFFECT and the first hints of the physical nature of the Universe.  The question is whether the CAUSE is due to human behavior or to the natural physics of nature.   It is often difficult, through observations alone, to distinguish between these alternatives.</a:t>
            </a:r>
            <a:endParaRPr lang="en-US" altLang="en-US" sz="1800">
              <a:solidFill>
                <a:schemeClr val="tx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1+#ppt_w/2"/>
                                          </p:val>
                                        </p:tav>
                                        <p:tav tm="100000">
                                          <p:val>
                                            <p:strVal val="#ppt_x"/>
                                          </p:val>
                                        </p:tav>
                                      </p:tavLst>
                                    </p:anim>
                                    <p:anim calcmode="lin" valueType="num">
                                      <p:cBhvr additive="base">
                                        <p:cTn id="8"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3"/>
                                        </p:tgtEl>
                                        <p:attrNameLst>
                                          <p:attrName>style.visibility</p:attrName>
                                        </p:attrNameLst>
                                      </p:cBhvr>
                                      <p:to>
                                        <p:strVal val="visible"/>
                                      </p:to>
                                    </p:set>
                                    <p:anim calcmode="lin" valueType="num">
                                      <p:cBhvr additive="base">
                                        <p:cTn id="13" dur="500" fill="hold"/>
                                        <p:tgtEl>
                                          <p:spTgt spid="9223"/>
                                        </p:tgtEl>
                                        <p:attrNameLst>
                                          <p:attrName>ppt_x</p:attrName>
                                        </p:attrNameLst>
                                      </p:cBhvr>
                                      <p:tavLst>
                                        <p:tav tm="0">
                                          <p:val>
                                            <p:strVal val="#ppt_x"/>
                                          </p:val>
                                        </p:tav>
                                        <p:tav tm="100000">
                                          <p:val>
                                            <p:strVal val="#ppt_x"/>
                                          </p:val>
                                        </p:tav>
                                      </p:tavLst>
                                    </p:anim>
                                    <p:anim calcmode="lin" valueType="num">
                                      <p:cBhvr additive="base">
                                        <p:cTn id="14"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9221"/>
                                        </p:tgtEl>
                                        <p:attrNameLst>
                                          <p:attrName>style.visibility</p:attrName>
                                        </p:attrNameLst>
                                      </p:cBhvr>
                                      <p:to>
                                        <p:strVal val="visible"/>
                                      </p:to>
                                    </p:set>
                                    <p:anim calcmode="lin" valueType="num">
                                      <p:cBhvr additive="base">
                                        <p:cTn id="19" dur="500" fill="hold"/>
                                        <p:tgtEl>
                                          <p:spTgt spid="9221"/>
                                        </p:tgtEl>
                                        <p:attrNameLst>
                                          <p:attrName>ppt_x</p:attrName>
                                        </p:attrNameLst>
                                      </p:cBhvr>
                                      <p:tavLst>
                                        <p:tav tm="0">
                                          <p:val>
                                            <p:strVal val="0-#ppt_w/2"/>
                                          </p:val>
                                        </p:tav>
                                        <p:tav tm="100000">
                                          <p:val>
                                            <p:strVal val="#ppt_x"/>
                                          </p:val>
                                        </p:tav>
                                      </p:tavLst>
                                    </p:anim>
                                    <p:anim calcmode="lin" valueType="num">
                                      <p:cBhvr additive="base">
                                        <p:cTn id="20"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A73E4-4156-4018-B4FC-AA5876724389}"/>
              </a:ext>
            </a:extLst>
          </p:cNvPr>
          <p:cNvSpPr>
            <a:spLocks noGrp="1"/>
          </p:cNvSpPr>
          <p:nvPr>
            <p:ph type="title"/>
          </p:nvPr>
        </p:nvSpPr>
        <p:spPr/>
        <p:txBody>
          <a:bodyPr/>
          <a:lstStyle/>
          <a:p>
            <a:pPr eaLnBrk="1" fontAlgn="auto" hangingPunct="1">
              <a:spcAft>
                <a:spcPts val="0"/>
              </a:spcAft>
              <a:defRPr/>
            </a:pPr>
            <a:r>
              <a:rPr lang="en-US" dirty="0">
                <a:solidFill>
                  <a:schemeClr val="accent1">
                    <a:lumMod val="75000"/>
                  </a:schemeClr>
                </a:solidFill>
              </a:rPr>
              <a:t>Cause and Effect</a:t>
            </a:r>
          </a:p>
        </p:txBody>
      </p:sp>
      <p:sp>
        <p:nvSpPr>
          <p:cNvPr id="38915" name="Content Placeholder 2">
            <a:extLst>
              <a:ext uri="{FF2B5EF4-FFF2-40B4-BE49-F238E27FC236}">
                <a16:creationId xmlns:a16="http://schemas.microsoft.com/office/drawing/2014/main" id="{04CB4491-35DE-4138-9A75-3C6B14492A31}"/>
              </a:ext>
            </a:extLst>
          </p:cNvPr>
          <p:cNvSpPr>
            <a:spLocks noGrp="1"/>
          </p:cNvSpPr>
          <p:nvPr>
            <p:ph idx="1"/>
          </p:nvPr>
        </p:nvSpPr>
        <p:spPr/>
        <p:txBody>
          <a:bodyPr/>
          <a:lstStyle/>
          <a:p>
            <a:pPr eaLnBrk="1" hangingPunct="1"/>
            <a:r>
              <a:rPr lang="en-US" altLang="en-US"/>
              <a:t>Is generally viewed as linear in either the vertical (events are isolated) or horizontal (there is a linear chain of events).  The third option is not, historically, ever considered (emergent behavior)</a:t>
            </a:r>
          </a:p>
        </p:txBody>
      </p:sp>
      <p:pic>
        <p:nvPicPr>
          <p:cNvPr id="38916" name="Picture 4">
            <a:extLst>
              <a:ext uri="{FF2B5EF4-FFF2-40B4-BE49-F238E27FC236}">
                <a16:creationId xmlns:a16="http://schemas.microsoft.com/office/drawing/2014/main" id="{24A8DCF7-519E-4A6B-85CC-6FFB5797F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21119"/>
            <a:ext cx="816949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a:extLst>
              <a:ext uri="{FF2B5EF4-FFF2-40B4-BE49-F238E27FC236}">
                <a16:creationId xmlns:a16="http://schemas.microsoft.com/office/drawing/2014/main" id="{1D151EAF-CB37-4AC8-A4AB-88632BD80113}"/>
              </a:ext>
            </a:extLst>
          </p:cNvPr>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Creation Ideas/Cosmology</a:t>
            </a:r>
          </a:p>
        </p:txBody>
      </p:sp>
      <p:sp>
        <p:nvSpPr>
          <p:cNvPr id="6147" name="Rectangle 3">
            <a:extLst>
              <a:ext uri="{FF2B5EF4-FFF2-40B4-BE49-F238E27FC236}">
                <a16:creationId xmlns:a16="http://schemas.microsoft.com/office/drawing/2014/main" id="{10878205-B947-4E10-A9E4-F9EA13ECE7B5}"/>
              </a:ext>
            </a:extLst>
          </p:cNvPr>
          <p:cNvSpPr>
            <a:spLocks noGrp="1" noChangeArrowheads="1"/>
          </p:cNvSpPr>
          <p:nvPr>
            <p:ph idx="1"/>
          </p:nvPr>
        </p:nvSpPr>
        <p:spPr/>
        <p:txBody>
          <a:bodyPr rtlCol="0">
            <a:normAutofit fontScale="92500" lnSpcReduction="10000"/>
          </a:bodyPr>
          <a:lstStyle/>
          <a:p>
            <a:pPr eaLnBrk="1" fontAlgn="auto" hangingPunct="1">
              <a:lnSpc>
                <a:spcPct val="80000"/>
              </a:lnSpc>
              <a:spcAft>
                <a:spcPts val="0"/>
              </a:spcAft>
              <a:defRPr/>
            </a:pPr>
            <a:r>
              <a:rPr lang="en-US" altLang="en-US" sz="2800" dirty="0"/>
              <a:t>Thales suggested that in the beginning there was only water, so somehow everything else emerged from it</a:t>
            </a:r>
          </a:p>
          <a:p>
            <a:pPr eaLnBrk="1" fontAlgn="auto" hangingPunct="1">
              <a:lnSpc>
                <a:spcPct val="80000"/>
              </a:lnSpc>
              <a:spcAft>
                <a:spcPts val="0"/>
              </a:spcAft>
              <a:defRPr/>
            </a:pPr>
            <a:r>
              <a:rPr lang="en-US" altLang="en-US" sz="2800" dirty="0"/>
              <a:t>Anaximander supposed that initially there was a boundless chaos, and the universe grew into this boundless space.</a:t>
            </a:r>
          </a:p>
          <a:p>
            <a:pPr eaLnBrk="1" fontAlgn="auto" hangingPunct="1">
              <a:lnSpc>
                <a:spcPct val="80000"/>
              </a:lnSpc>
              <a:spcAft>
                <a:spcPts val="0"/>
              </a:spcAft>
              <a:defRPr/>
            </a:pPr>
            <a:r>
              <a:rPr lang="en-US" altLang="en-US" sz="2800" dirty="0"/>
              <a:t>Anaximenes suggested that originally there was only air and the liquids and solids we see around us were formed by condensation.  </a:t>
            </a:r>
          </a:p>
          <a:p>
            <a:pPr eaLnBrk="1" fontAlgn="auto" hangingPunct="1">
              <a:lnSpc>
                <a:spcPct val="80000"/>
              </a:lnSpc>
              <a:spcAft>
                <a:spcPts val="0"/>
              </a:spcAft>
              <a:defRPr/>
            </a:pPr>
            <a:r>
              <a:rPr lang="en-US" altLang="en-US" sz="2800" dirty="0"/>
              <a:t>This means a simple initial state develops into our world using physical processes and not the micromanaging by Gods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D6C6C-CF68-4E04-9627-FE3628B98098}"/>
              </a:ext>
            </a:extLst>
          </p:cNvPr>
          <p:cNvSpPr>
            <a:spLocks noGrp="1"/>
          </p:cNvSpPr>
          <p:nvPr>
            <p:ph type="title"/>
          </p:nvPr>
        </p:nvSpPr>
        <p:spPr/>
        <p:txBody>
          <a:bodyPr/>
          <a:lstStyle/>
          <a:p>
            <a:pPr eaLnBrk="1" fontAlgn="auto" hangingPunct="1">
              <a:spcAft>
                <a:spcPts val="0"/>
              </a:spcAft>
              <a:defRPr/>
            </a:pPr>
            <a:r>
              <a:rPr lang="en-US" dirty="0">
                <a:solidFill>
                  <a:schemeClr val="accent1">
                    <a:lumMod val="75000"/>
                  </a:schemeClr>
                </a:solidFill>
              </a:rPr>
              <a:t>Order, order, order,</a:t>
            </a:r>
          </a:p>
        </p:txBody>
      </p:sp>
      <p:sp>
        <p:nvSpPr>
          <p:cNvPr id="46083" name="Content Placeholder 2">
            <a:extLst>
              <a:ext uri="{FF2B5EF4-FFF2-40B4-BE49-F238E27FC236}">
                <a16:creationId xmlns:a16="http://schemas.microsoft.com/office/drawing/2014/main" id="{AAC79946-2A90-4992-8B8F-02A4DAE1AEBA}"/>
              </a:ext>
            </a:extLst>
          </p:cNvPr>
          <p:cNvSpPr>
            <a:spLocks noGrp="1"/>
          </p:cNvSpPr>
          <p:nvPr>
            <p:ph idx="1"/>
          </p:nvPr>
        </p:nvSpPr>
        <p:spPr/>
        <p:txBody>
          <a:bodyPr/>
          <a:lstStyle/>
          <a:p>
            <a:pPr eaLnBrk="1" hangingPunct="1"/>
            <a:r>
              <a:rPr lang="en-US" altLang="en-US"/>
              <a:t>Above all, Air Earth Fire and Water are arranged in some order to create the World.  Many different philosophies change component order, but order is always preserved</a:t>
            </a:r>
          </a:p>
        </p:txBody>
      </p:sp>
      <p:pic>
        <p:nvPicPr>
          <p:cNvPr id="46084" name="Picture 2">
            <a:extLst>
              <a:ext uri="{FF2B5EF4-FFF2-40B4-BE49-F238E27FC236}">
                <a16:creationId xmlns:a16="http://schemas.microsoft.com/office/drawing/2014/main" id="{6040A812-9B51-4965-B363-5861E06E5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429000"/>
            <a:ext cx="5435600" cy="326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A27884B-302E-4B8D-9F30-D1BE96D6A3DD}"/>
              </a:ext>
            </a:extLst>
          </p:cNvPr>
          <p:cNvSpPr>
            <a:spLocks noGrp="1" noChangeArrowheads="1"/>
          </p:cNvSpPr>
          <p:nvPr>
            <p:ph type="title"/>
          </p:nvPr>
        </p:nvSpPr>
        <p:spPr/>
        <p:txBody>
          <a:bodyPr/>
          <a:lstStyle/>
          <a:p>
            <a:pPr eaLnBrk="1" hangingPunct="1"/>
            <a:r>
              <a:rPr lang="en-US" altLang="en-US" sz="4000"/>
              <a:t>Natural Cycles begat Explanations</a:t>
            </a:r>
          </a:p>
        </p:txBody>
      </p:sp>
      <p:sp>
        <p:nvSpPr>
          <p:cNvPr id="3075" name="Rectangle 3">
            <a:extLst>
              <a:ext uri="{FF2B5EF4-FFF2-40B4-BE49-F238E27FC236}">
                <a16:creationId xmlns:a16="http://schemas.microsoft.com/office/drawing/2014/main" id="{3C153AB7-6BC4-44E1-98F6-C82FE6E8221D}"/>
              </a:ext>
            </a:extLst>
          </p:cNvPr>
          <p:cNvSpPr>
            <a:spLocks noGrp="1" noChangeArrowheads="1"/>
          </p:cNvSpPr>
          <p:nvPr>
            <p:ph idx="1"/>
          </p:nvPr>
        </p:nvSpPr>
        <p:spPr/>
        <p:txBody>
          <a:bodyPr>
            <a:normAutofit fontScale="92500"/>
          </a:bodyPr>
          <a:lstStyle/>
          <a:p>
            <a:pPr marL="274320" indent="-274320" eaLnBrk="1" fontAlgn="auto" hangingPunct="1">
              <a:lnSpc>
                <a:spcPct val="80000"/>
              </a:lnSpc>
              <a:spcAft>
                <a:spcPts val="0"/>
              </a:spcAft>
              <a:buClr>
                <a:schemeClr val="accent3"/>
              </a:buClr>
              <a:buFont typeface="Wingdings 2"/>
              <a:buChar char=""/>
              <a:defRPr/>
            </a:pPr>
            <a:r>
              <a:rPr lang="en-US" altLang="en-US" sz="2400" dirty="0"/>
              <a:t>Over time, people notice patterns and cycles in the sky.</a:t>
            </a:r>
          </a:p>
          <a:p>
            <a:pPr marL="0" indent="0" eaLnBrk="1" fontAlgn="auto" hangingPunct="1">
              <a:lnSpc>
                <a:spcPct val="80000"/>
              </a:lnSpc>
              <a:spcAft>
                <a:spcPts val="0"/>
              </a:spcAft>
              <a:buClr>
                <a:schemeClr val="accent3"/>
              </a:buClr>
              <a:buFont typeface="Wingdings 2"/>
              <a:buNone/>
              <a:defRPr/>
            </a:pPr>
            <a:endParaRPr lang="en-US" altLang="en-US" sz="2400" dirty="0"/>
          </a:p>
          <a:p>
            <a:pPr marL="640080" lvl="1" indent="-246888" eaLnBrk="1" fontAlgn="auto" hangingPunct="1">
              <a:lnSpc>
                <a:spcPct val="80000"/>
              </a:lnSpc>
              <a:spcAft>
                <a:spcPts val="0"/>
              </a:spcAft>
              <a:buFont typeface="Wingdings 2"/>
              <a:buChar char=""/>
              <a:defRPr/>
            </a:pPr>
            <a:r>
              <a:rPr lang="en-US" altLang="en-US" sz="2000" dirty="0"/>
              <a:t>The cycles of sunrise and sunset, </a:t>
            </a:r>
          </a:p>
          <a:p>
            <a:pPr marL="640080" lvl="1" indent="-246888" eaLnBrk="1" fontAlgn="auto" hangingPunct="1">
              <a:lnSpc>
                <a:spcPct val="80000"/>
              </a:lnSpc>
              <a:spcAft>
                <a:spcPts val="0"/>
              </a:spcAft>
              <a:buFont typeface="Wingdings 2"/>
              <a:buChar char=""/>
              <a:defRPr/>
            </a:pPr>
            <a:r>
              <a:rPr lang="en-US" altLang="en-US" sz="2000" dirty="0"/>
              <a:t>lunar phases, </a:t>
            </a:r>
          </a:p>
          <a:p>
            <a:pPr marL="640080" lvl="1" indent="-246888" eaLnBrk="1" fontAlgn="auto" hangingPunct="1">
              <a:lnSpc>
                <a:spcPct val="80000"/>
              </a:lnSpc>
              <a:spcAft>
                <a:spcPts val="0"/>
              </a:spcAft>
              <a:buFont typeface="Wingdings 2"/>
              <a:buChar char=""/>
              <a:defRPr/>
            </a:pPr>
            <a:r>
              <a:rPr lang="en-US" altLang="en-US" sz="2000" dirty="0"/>
              <a:t>seasonal motions of the stars, </a:t>
            </a:r>
          </a:p>
          <a:p>
            <a:pPr marL="393192" lvl="1" indent="0" eaLnBrk="1" fontAlgn="auto" hangingPunct="1">
              <a:lnSpc>
                <a:spcPct val="80000"/>
              </a:lnSpc>
              <a:spcAft>
                <a:spcPts val="0"/>
              </a:spcAft>
              <a:buFont typeface="Wingdings 2"/>
              <a:buNone/>
              <a:defRPr/>
            </a:pPr>
            <a:endParaRPr lang="en-US" altLang="en-US" sz="2000" dirty="0"/>
          </a:p>
          <a:p>
            <a:pPr marL="274320" indent="-274320" eaLnBrk="1" fontAlgn="auto" hangingPunct="1">
              <a:lnSpc>
                <a:spcPct val="80000"/>
              </a:lnSpc>
              <a:spcAft>
                <a:spcPts val="0"/>
              </a:spcAft>
              <a:buClr>
                <a:schemeClr val="accent3"/>
              </a:buClr>
              <a:buFont typeface="Wingdings 2"/>
              <a:buChar char=""/>
              <a:defRPr/>
            </a:pPr>
            <a:r>
              <a:rPr lang="en-US" altLang="en-US" sz="2400" dirty="0"/>
              <a:t>These cycles were likely known by everyone (in contrast to today!) </a:t>
            </a:r>
          </a:p>
          <a:p>
            <a:pPr marL="0" indent="0" eaLnBrk="1" fontAlgn="auto" hangingPunct="1">
              <a:lnSpc>
                <a:spcPct val="80000"/>
              </a:lnSpc>
              <a:spcAft>
                <a:spcPts val="0"/>
              </a:spcAft>
              <a:buClr>
                <a:schemeClr val="accent3"/>
              </a:buClr>
              <a:buFont typeface="Wingdings 2"/>
              <a:buNone/>
              <a:defRPr/>
            </a:pPr>
            <a:endParaRPr lang="en-US" altLang="en-US" sz="2400" dirty="0"/>
          </a:p>
          <a:p>
            <a:pPr marL="274320" indent="-274320" eaLnBrk="1" fontAlgn="auto" hangingPunct="1">
              <a:lnSpc>
                <a:spcPct val="80000"/>
              </a:lnSpc>
              <a:spcAft>
                <a:spcPts val="0"/>
              </a:spcAft>
              <a:buClr>
                <a:schemeClr val="accent3"/>
              </a:buClr>
              <a:buFont typeface="Wingdings 2"/>
              <a:buChar char=""/>
              <a:defRPr/>
            </a:pPr>
            <a:r>
              <a:rPr lang="en-US" altLang="en-US" sz="2400" dirty="0"/>
              <a:t>Different cultures had different explanations for these observed motions. With a growing awareness of self and a need to feel connected to the cosmos, individual cultures began to project their personality onto the celestial canopy. Certain patterns of stars took on special importance as they were endowed with human or animal characteristics.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98B7AD0-BD64-44FF-8573-A07E7F42F9C6}"/>
              </a:ext>
            </a:extLst>
          </p:cNvPr>
          <p:cNvSpPr>
            <a:spLocks noGrp="1" noChangeArrowheads="1"/>
          </p:cNvSpPr>
          <p:nvPr>
            <p:ph type="title"/>
          </p:nvPr>
        </p:nvSpPr>
        <p:spPr/>
        <p:txBody>
          <a:bodyPr/>
          <a:lstStyle/>
          <a:p>
            <a:pPr eaLnBrk="1" hangingPunct="1"/>
            <a:r>
              <a:rPr lang="en-US" altLang="en-US" sz="4000"/>
              <a:t>Natural Cycles and Seasonal Weather</a:t>
            </a:r>
          </a:p>
        </p:txBody>
      </p:sp>
      <p:sp>
        <p:nvSpPr>
          <p:cNvPr id="28675" name="Rectangle 3">
            <a:extLst>
              <a:ext uri="{FF2B5EF4-FFF2-40B4-BE49-F238E27FC236}">
                <a16:creationId xmlns:a16="http://schemas.microsoft.com/office/drawing/2014/main" id="{1D9D9653-ECE8-44E3-A7DD-059CCFDF9AC5}"/>
              </a:ext>
            </a:extLst>
          </p:cNvPr>
          <p:cNvSpPr>
            <a:spLocks noGrp="1" noChangeArrowheads="1"/>
          </p:cNvSpPr>
          <p:nvPr>
            <p:ph idx="1"/>
          </p:nvPr>
        </p:nvSpPr>
        <p:spPr/>
        <p:txBody>
          <a:bodyPr/>
          <a:lstStyle/>
          <a:p>
            <a:pPr eaLnBrk="1" hangingPunct="1"/>
            <a:r>
              <a:rPr lang="en-US" altLang="en-US"/>
              <a:t>Over time, a statistical association between weather and the positions of stars became apparent.</a:t>
            </a:r>
          </a:p>
          <a:p>
            <a:pPr eaLnBrk="1" hangingPunct="1"/>
            <a:r>
              <a:rPr lang="en-US" altLang="en-US"/>
              <a:t>This leads to building very large scale calendars (Pyramids, Stonehenge, etc) as a means of known when seasonal change is coming (flooding, time to plant crops, etc) </a:t>
            </a:r>
          </a:p>
        </p:txBody>
      </p:sp>
      <p:pic>
        <p:nvPicPr>
          <p:cNvPr id="28676" name="Picture 4">
            <a:extLst>
              <a:ext uri="{FF2B5EF4-FFF2-40B4-BE49-F238E27FC236}">
                <a16:creationId xmlns:a16="http://schemas.microsoft.com/office/drawing/2014/main" id="{BDADEE0A-900B-4AF5-BDD1-3F293CFDA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720684"/>
            <a:ext cx="4495800" cy="2999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85278ED-86F5-4FA2-B89B-E6E422DD5493}"/>
              </a:ext>
            </a:extLst>
          </p:cNvPr>
          <p:cNvSpPr>
            <a:spLocks noGrp="1" noRot="1" noChangeArrowheads="1"/>
          </p:cNvSpPr>
          <p:nvPr>
            <p:ph type="title"/>
          </p:nvPr>
        </p:nvSpPr>
        <p:spPr/>
        <p:txBody>
          <a:bodyPr/>
          <a:lstStyle/>
          <a:p>
            <a:pPr eaLnBrk="1" hangingPunct="1">
              <a:defRPr/>
            </a:pPr>
            <a:r>
              <a:rPr lang="en-US" altLang="en-US" sz="4000"/>
              <a:t>Components of The Mythic Universe</a:t>
            </a:r>
          </a:p>
        </p:txBody>
      </p:sp>
      <p:sp>
        <p:nvSpPr>
          <p:cNvPr id="4099" name="Rectangle 3">
            <a:extLst>
              <a:ext uri="{FF2B5EF4-FFF2-40B4-BE49-F238E27FC236}">
                <a16:creationId xmlns:a16="http://schemas.microsoft.com/office/drawing/2014/main" id="{D9B1CAEE-5BA9-4B66-9C77-B06AF0888B9B}"/>
              </a:ext>
            </a:extLst>
          </p:cNvPr>
          <p:cNvSpPr>
            <a:spLocks noGrp="1" noRot="1" noChangeArrowheads="1"/>
          </p:cNvSpPr>
          <p:nvPr>
            <p:ph idx="1"/>
          </p:nvPr>
        </p:nvSpPr>
        <p:spPr/>
        <p:txBody>
          <a:bodyPr/>
          <a:lstStyle/>
          <a:p>
            <a:pPr eaLnBrk="1" hangingPunct="1">
              <a:defRPr/>
            </a:pPr>
            <a:r>
              <a:rPr lang="en-US" altLang="en-US"/>
              <a:t>Demons </a:t>
            </a:r>
            <a:r>
              <a:rPr lang="en-US" altLang="en-US">
                <a:sym typeface="Wingdings" pitchFamily="2" charset="2"/>
              </a:rPr>
              <a:t> represent our innate fears (of the unknown?)</a:t>
            </a:r>
          </a:p>
          <a:p>
            <a:pPr eaLnBrk="1" hangingPunct="1">
              <a:defRPr/>
            </a:pPr>
            <a:r>
              <a:rPr lang="en-US" altLang="en-US">
                <a:sym typeface="Wingdings" pitchFamily="2" charset="2"/>
              </a:rPr>
              <a:t>Gods  a source of comfort and exist to combat Demons</a:t>
            </a:r>
          </a:p>
          <a:p>
            <a:pPr eaLnBrk="1" hangingPunct="1">
              <a:defRPr/>
            </a:pPr>
            <a:r>
              <a:rPr lang="en-US" altLang="en-US">
                <a:sym typeface="Wingdings" pitchFamily="2" charset="2"/>
              </a:rPr>
              <a:t>Male/Female polarization  evil demons often Male; benevolent gods are Female</a:t>
            </a:r>
          </a:p>
          <a:p>
            <a:pPr eaLnBrk="1" hangingPunct="1">
              <a:defRPr/>
            </a:pPr>
            <a:r>
              <a:rPr lang="en-US" altLang="en-US">
                <a:sym typeface="Wingdings" pitchFamily="2" charset="2"/>
              </a:rPr>
              <a:t>Cosmic Womb  primal female gives birth to the Universe</a:t>
            </a:r>
            <a:endParaRPr lang="en-US" alt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3"/>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 calcmode="lin" valueType="num">
                                      <p:cBhvr>
                                        <p:cTn id="14" dur="1000" fill="hold"/>
                                        <p:tgtEl>
                                          <p:spTgt spid="409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409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09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099">
                                            <p:txEl>
                                              <p:pRg st="1" end="1"/>
                                            </p:txEl>
                                          </p:spTgt>
                                        </p:tgtEl>
                                        <p:attrNameLst>
                                          <p:attrName>style.visibility</p:attrName>
                                        </p:attrNameLst>
                                      </p:cBhvr>
                                      <p:to>
                                        <p:strVal val="visible"/>
                                      </p:to>
                                    </p:set>
                                    <p:anim calcmode="lin" valueType="num">
                                      <p:cBhvr>
                                        <p:cTn id="21" dur="1000" fill="hold"/>
                                        <p:tgtEl>
                                          <p:spTgt spid="4099">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4099">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409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4099">
                                            <p:txEl>
                                              <p:pRg st="2" end="2"/>
                                            </p:txEl>
                                          </p:spTgt>
                                        </p:tgtEl>
                                        <p:attrNameLst>
                                          <p:attrName>style.visibility</p:attrName>
                                        </p:attrNameLst>
                                      </p:cBhvr>
                                      <p:to>
                                        <p:strVal val="visible"/>
                                      </p:to>
                                    </p:set>
                                    <p:anim calcmode="lin" valueType="num">
                                      <p:cBhvr>
                                        <p:cTn id="28" dur="1000" fill="hold"/>
                                        <p:tgtEl>
                                          <p:spTgt spid="4099">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4099">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4099">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4099">
                                            <p:txEl>
                                              <p:pRg st="3" end="3"/>
                                            </p:txEl>
                                          </p:spTgt>
                                        </p:tgtEl>
                                        <p:attrNameLst>
                                          <p:attrName>style.visibility</p:attrName>
                                        </p:attrNameLst>
                                      </p:cBhvr>
                                      <p:to>
                                        <p:strVal val="visible"/>
                                      </p:to>
                                    </p:set>
                                    <p:anim calcmode="lin" valueType="num">
                                      <p:cBhvr>
                                        <p:cTn id="35" dur="1000" fill="hold"/>
                                        <p:tgtEl>
                                          <p:spTgt spid="4099">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4099">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B51C05A-3EBA-47DC-A628-9AF497A83CB2}"/>
              </a:ext>
            </a:extLst>
          </p:cNvPr>
          <p:cNvSpPr>
            <a:spLocks noGrp="1" noChangeArrowheads="1"/>
          </p:cNvSpPr>
          <p:nvPr>
            <p:ph type="title"/>
          </p:nvPr>
        </p:nvSpPr>
        <p:spPr/>
        <p:txBody>
          <a:bodyPr/>
          <a:lstStyle/>
          <a:p>
            <a:pPr eaLnBrk="1" hangingPunct="1">
              <a:defRPr/>
            </a:pPr>
            <a:r>
              <a:rPr lang="en-US" altLang="en-US"/>
              <a:t>Cosmic Womb</a:t>
            </a:r>
          </a:p>
        </p:txBody>
      </p:sp>
      <p:sp>
        <p:nvSpPr>
          <p:cNvPr id="5123" name="Rectangle 3">
            <a:extLst>
              <a:ext uri="{FF2B5EF4-FFF2-40B4-BE49-F238E27FC236}">
                <a16:creationId xmlns:a16="http://schemas.microsoft.com/office/drawing/2014/main" id="{74AA7147-3318-4372-89DB-0B943F7E9FA2}"/>
              </a:ext>
            </a:extLst>
          </p:cNvPr>
          <p:cNvSpPr>
            <a:spLocks noGrp="1" noChangeArrowheads="1"/>
          </p:cNvSpPr>
          <p:nvPr>
            <p:ph idx="1"/>
          </p:nvPr>
        </p:nvSpPr>
        <p:spPr/>
        <p:txBody>
          <a:bodyPr/>
          <a:lstStyle/>
          <a:p>
            <a:pPr eaLnBrk="1" hangingPunct="1">
              <a:defRPr/>
            </a:pPr>
            <a:r>
              <a:rPr lang="en-US" altLang="en-US"/>
              <a:t>This is an original idea</a:t>
            </a:r>
          </a:p>
          <a:p>
            <a:pPr eaLnBrk="1" hangingPunct="1">
              <a:defRPr/>
            </a:pPr>
            <a:r>
              <a:rPr lang="en-US" altLang="en-US" b="1" i="1"/>
              <a:t>the entire Universe was created in a single event</a:t>
            </a:r>
            <a:r>
              <a:rPr lang="en-US" altLang="en-US"/>
              <a:t> </a:t>
            </a:r>
          </a:p>
          <a:p>
            <a:pPr eaLnBrk="1" hangingPunct="1">
              <a:defRPr/>
            </a:pPr>
            <a:r>
              <a:rPr lang="en-US" altLang="en-US"/>
              <a:t>Also suggests a connection between organic and inorganic material as all were created in the same place</a:t>
            </a:r>
          </a:p>
          <a:p>
            <a:pPr eaLnBrk="1" hangingPunct="1">
              <a:defRPr/>
            </a:pPr>
            <a:r>
              <a:rPr lang="en-US" altLang="en-US"/>
              <a:t>Note that in this model, man and nature are inseparable</a:t>
            </a:r>
          </a:p>
          <a:p>
            <a:pPr eaLnBrk="1" hangingPunct="1">
              <a:defRPr/>
            </a:pP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06EA394-7D79-4729-8C65-601ED4E227A4}"/>
              </a:ext>
            </a:extLst>
          </p:cNvPr>
          <p:cNvSpPr>
            <a:spLocks noGrp="1" noChangeArrowheads="1"/>
          </p:cNvSpPr>
          <p:nvPr>
            <p:ph type="title"/>
          </p:nvPr>
        </p:nvSpPr>
        <p:spPr/>
        <p:txBody>
          <a:bodyPr/>
          <a:lstStyle/>
          <a:p>
            <a:pPr eaLnBrk="1" hangingPunct="1"/>
            <a:r>
              <a:rPr lang="en-US" altLang="en-US"/>
              <a:t>Fundamental Forces</a:t>
            </a:r>
          </a:p>
        </p:txBody>
      </p:sp>
      <p:sp>
        <p:nvSpPr>
          <p:cNvPr id="32771" name="Rectangle 3">
            <a:extLst>
              <a:ext uri="{FF2B5EF4-FFF2-40B4-BE49-F238E27FC236}">
                <a16:creationId xmlns:a16="http://schemas.microsoft.com/office/drawing/2014/main" id="{D4DF762B-B4F8-492E-9439-AD7864CC7B6F}"/>
              </a:ext>
            </a:extLst>
          </p:cNvPr>
          <p:cNvSpPr>
            <a:spLocks noGrp="1" noChangeArrowheads="1"/>
          </p:cNvSpPr>
          <p:nvPr>
            <p:ph idx="1"/>
          </p:nvPr>
        </p:nvSpPr>
        <p:spPr/>
        <p:txBody>
          <a:bodyPr/>
          <a:lstStyle/>
          <a:p>
            <a:pPr eaLnBrk="1" hangingPunct="1"/>
            <a:r>
              <a:rPr lang="en-US" altLang="en-US"/>
              <a:t>Starting around 600 BC the Greeks developed this sense:</a:t>
            </a:r>
          </a:p>
        </p:txBody>
      </p:sp>
      <p:pic>
        <p:nvPicPr>
          <p:cNvPr id="32772" name="Picture 4" descr="img110">
            <a:extLst>
              <a:ext uri="{FF2B5EF4-FFF2-40B4-BE49-F238E27FC236}">
                <a16:creationId xmlns:a16="http://schemas.microsoft.com/office/drawing/2014/main" id="{233458CE-DEF4-4B5D-A5BC-FE03DF5BD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90800"/>
            <a:ext cx="3571875"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a:extLst>
              <a:ext uri="{FF2B5EF4-FFF2-40B4-BE49-F238E27FC236}">
                <a16:creationId xmlns:a16="http://schemas.microsoft.com/office/drawing/2014/main" id="{EE443090-F953-48EE-9849-81AC607BF3F0}"/>
              </a:ext>
            </a:extLst>
          </p:cNvPr>
          <p:cNvSpPr txBox="1">
            <a:spLocks noChangeArrowheads="1"/>
          </p:cNvSpPr>
          <p:nvPr/>
        </p:nvSpPr>
        <p:spPr bwMode="auto">
          <a:xfrm>
            <a:off x="685800" y="3200400"/>
            <a:ext cx="3657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eaLnBrk="0" hangingPunct="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eaLnBrk="0" hangingPunct="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i="1"/>
              <a:t>All the world can be understood as an interaction between 4 primal elements: Air, Earth Fire and Water</a:t>
            </a:r>
            <a:r>
              <a:rPr lang="en-US"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9FCA2E1-BC44-4F51-AA4F-3392A0A37710}"/>
              </a:ext>
            </a:extLst>
          </p:cNvPr>
          <p:cNvSpPr>
            <a:spLocks noGrp="1" noChangeArrowheads="1"/>
          </p:cNvSpPr>
          <p:nvPr>
            <p:ph type="title"/>
          </p:nvPr>
        </p:nvSpPr>
        <p:spPr/>
        <p:txBody>
          <a:bodyPr/>
          <a:lstStyle/>
          <a:p>
            <a:pPr eaLnBrk="1" hangingPunct="1"/>
            <a:r>
              <a:rPr lang="en-US" altLang="en-US"/>
              <a:t>Air, Earth, Fire and Water</a:t>
            </a:r>
          </a:p>
        </p:txBody>
      </p:sp>
      <p:sp>
        <p:nvSpPr>
          <p:cNvPr id="33795" name="Rectangle 3">
            <a:extLst>
              <a:ext uri="{FF2B5EF4-FFF2-40B4-BE49-F238E27FC236}">
                <a16:creationId xmlns:a16="http://schemas.microsoft.com/office/drawing/2014/main" id="{433CF250-036E-46B9-AB52-5388830D0691}"/>
              </a:ext>
            </a:extLst>
          </p:cNvPr>
          <p:cNvSpPr>
            <a:spLocks noGrp="1" noChangeArrowheads="1"/>
          </p:cNvSpPr>
          <p:nvPr>
            <p:ph idx="1"/>
          </p:nvPr>
        </p:nvSpPr>
        <p:spPr/>
        <p:txBody>
          <a:bodyPr/>
          <a:lstStyle/>
          <a:p>
            <a:pPr eaLnBrk="1" hangingPunct="1">
              <a:lnSpc>
                <a:spcPct val="90000"/>
              </a:lnSpc>
            </a:pPr>
            <a:r>
              <a:rPr lang="en-US" altLang="en-US" sz="2400"/>
              <a:t>Table of Elements </a:t>
            </a:r>
            <a:r>
              <a:rPr lang="en-US" altLang="en-US" sz="2400">
                <a:sym typeface="Wingdings" panose="05000000000000000000" pitchFamily="2" charset="2"/>
              </a:rPr>
              <a:t></a:t>
            </a:r>
            <a:r>
              <a:rPr lang="en-US" altLang="en-US" sz="2400"/>
              <a:t> ordering the Cosmos and removing the Chaos</a:t>
            </a:r>
          </a:p>
          <a:p>
            <a:pPr eaLnBrk="1" hangingPunct="1">
              <a:lnSpc>
                <a:spcPct val="90000"/>
              </a:lnSpc>
            </a:pPr>
            <a:r>
              <a:rPr lang="en-US" altLang="en-US" sz="2400"/>
              <a:t>However, given their hierarchical nature, various Greek philosophers attempted to make one of these elements more fundamental than the others.</a:t>
            </a:r>
          </a:p>
          <a:p>
            <a:pPr eaLnBrk="1" hangingPunct="1">
              <a:lnSpc>
                <a:spcPct val="90000"/>
              </a:lnSpc>
            </a:pPr>
            <a:r>
              <a:rPr lang="en-US" altLang="en-US" sz="2400"/>
              <a:t>Thales </a:t>
            </a:r>
            <a:r>
              <a:rPr lang="en-US" altLang="en-US" sz="2400">
                <a:sym typeface="Wingdings" panose="05000000000000000000" pitchFamily="2" charset="2"/>
              </a:rPr>
              <a:t> water</a:t>
            </a:r>
          </a:p>
          <a:p>
            <a:pPr eaLnBrk="1" hangingPunct="1">
              <a:lnSpc>
                <a:spcPct val="90000"/>
              </a:lnSpc>
            </a:pPr>
            <a:r>
              <a:rPr lang="en-US" altLang="en-US" sz="2400" b="1" i="1"/>
              <a:t>for there must be some natural substance, either one or more than one, from which the other things come-into-being, while it is preserved -- Thales</a:t>
            </a:r>
            <a:endParaRPr lang="en-US" altLang="en-US" sz="2400">
              <a:sym typeface="Wingdings" panose="05000000000000000000" pitchFamily="2" charset="2"/>
            </a:endParaRPr>
          </a:p>
          <a:p>
            <a:pPr eaLnBrk="1" hangingPunct="1">
              <a:lnSpc>
                <a:spcPct val="90000"/>
              </a:lnSpc>
            </a:pPr>
            <a:r>
              <a:rPr lang="en-US" altLang="en-US" sz="2400"/>
              <a:t>Anaximenes </a:t>
            </a:r>
            <a:r>
              <a:rPr lang="en-US" altLang="en-US" sz="2400">
                <a:sym typeface="Wingdings" panose="05000000000000000000" pitchFamily="2" charset="2"/>
              </a:rPr>
              <a:t> Air (stars are fires in the sky  fire now subservient to Air)</a:t>
            </a:r>
          </a:p>
          <a:p>
            <a:pPr eaLnBrk="1" hangingPunct="1">
              <a:lnSpc>
                <a:spcPct val="90000"/>
              </a:lnSpc>
            </a:pPr>
            <a:endParaRPr lang="en-US" altLang="en-US"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6DE-DC2C-471D-BF51-B4A08F2D2907}"/>
              </a:ext>
            </a:extLst>
          </p:cNvPr>
          <p:cNvSpPr>
            <a:spLocks noGrp="1"/>
          </p:cNvSpPr>
          <p:nvPr>
            <p:ph type="title"/>
          </p:nvPr>
        </p:nvSpPr>
        <p:spPr/>
        <p:txBody>
          <a:bodyPr/>
          <a:lstStyle/>
          <a:p>
            <a:pPr>
              <a:defRPr/>
            </a:pPr>
            <a:r>
              <a:rPr lang="en-US" dirty="0"/>
              <a:t>Water is the Primary Principle</a:t>
            </a:r>
          </a:p>
        </p:txBody>
      </p:sp>
      <p:pic>
        <p:nvPicPr>
          <p:cNvPr id="29699" name="Picture 2">
            <a:extLst>
              <a:ext uri="{FF2B5EF4-FFF2-40B4-BE49-F238E27FC236}">
                <a16:creationId xmlns:a16="http://schemas.microsoft.com/office/drawing/2014/main" id="{47CCB4A4-574F-44BC-B393-1C17E95C0C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0837" y="1295400"/>
            <a:ext cx="8367713" cy="40290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09736FB5-D4B4-43DA-AF0C-5A401AC7E9D2}"/>
              </a:ext>
            </a:extLst>
          </p:cNvPr>
          <p:cNvSpPr/>
          <p:nvPr/>
        </p:nvSpPr>
        <p:spPr>
          <a:xfrm>
            <a:off x="1295400" y="5348448"/>
            <a:ext cx="6553200" cy="1200329"/>
          </a:xfrm>
          <a:prstGeom prst="rect">
            <a:avLst/>
          </a:prstGeom>
        </p:spPr>
        <p:txBody>
          <a:bodyPr wrap="square">
            <a:spAutoFit/>
          </a:bodyPr>
          <a:lstStyle/>
          <a:p>
            <a:pPr eaLnBrk="1" hangingPunct="1"/>
            <a:r>
              <a:rPr lang="en-US" altLang="en-US" dirty="0"/>
              <a:t>Thales’ theory of earthquakes </a:t>
            </a:r>
            <a:r>
              <a:rPr lang="en-US" altLang="en-US" dirty="0">
                <a:sym typeface="Wingdings" panose="05000000000000000000" pitchFamily="2" charset="2"/>
              </a:rPr>
              <a:t> </a:t>
            </a:r>
            <a:r>
              <a:rPr lang="en-US" altLang="en-US" dirty="0"/>
              <a:t>the (presumed flat) earth is actually floating on a vast ocean, and disturbances in that ocean occasionally cause the earth to shake or even crack, just as they would a large boat.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4DBD381B-0B7D-4806-863B-BAA864ACEE82}"/>
              </a:ext>
            </a:extLst>
          </p:cNvPr>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rPr>
              <a:t>Thales</a:t>
            </a:r>
          </a:p>
        </p:txBody>
      </p:sp>
      <p:sp>
        <p:nvSpPr>
          <p:cNvPr id="39939" name="Rectangle 3">
            <a:extLst>
              <a:ext uri="{FF2B5EF4-FFF2-40B4-BE49-F238E27FC236}">
                <a16:creationId xmlns:a16="http://schemas.microsoft.com/office/drawing/2014/main" id="{578BFF96-A50F-485B-9BF3-B7C9078191D8}"/>
              </a:ext>
            </a:extLst>
          </p:cNvPr>
          <p:cNvSpPr>
            <a:spLocks noGrp="1" noChangeArrowheads="1"/>
          </p:cNvSpPr>
          <p:nvPr>
            <p:ph idx="1"/>
          </p:nvPr>
        </p:nvSpPr>
        <p:spPr/>
        <p:txBody>
          <a:bodyPr/>
          <a:lstStyle/>
          <a:p>
            <a:pPr eaLnBrk="1" hangingPunct="1"/>
            <a:r>
              <a:rPr lang="en-US" altLang="en-US" dirty="0"/>
              <a:t>Scientific thought was the discovery of nature</a:t>
            </a:r>
          </a:p>
          <a:p>
            <a:pPr eaLnBrk="1" hangingPunct="1"/>
            <a:r>
              <a:rPr lang="en-US" altLang="en-US" dirty="0"/>
              <a:t>natural phenomena we see around us are explicable in terms of matter interacting by natural laws, and are not the results of arbitrary acts by gods.  </a:t>
            </a:r>
          </a:p>
          <a:p>
            <a:pPr eaLnBrk="1" hangingPunct="1"/>
            <a:r>
              <a:rPr lang="en-US" altLang="en-US" dirty="0"/>
              <a:t>“nature does all things by herself without the spontaneous meddling of gods” --</a:t>
            </a:r>
            <a:r>
              <a:rPr lang="en-US" altLang="en-US" dirty="0" err="1"/>
              <a:t>Lucreitus</a:t>
            </a:r>
            <a:endParaRPr lang="en-US" altLang="en-US" dirty="0"/>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7.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8.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158</TotalTime>
  <Words>792</Words>
  <Application>Microsoft Office PowerPoint</Application>
  <PresentationFormat>On-screen Show (4:3)</PresentationFormat>
  <Paragraphs>56</Paragraphs>
  <Slides>14</Slides>
  <Notes>0</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14</vt:i4>
      </vt:variant>
    </vt:vector>
  </HeadingPairs>
  <TitlesOfParts>
    <vt:vector size="32" baseType="lpstr">
      <vt:lpstr>Arial</vt:lpstr>
      <vt:lpstr>Wingdings</vt:lpstr>
      <vt:lpstr>Calibri</vt:lpstr>
      <vt:lpstr>Constantia</vt:lpstr>
      <vt:lpstr>Wingdings 2</vt:lpstr>
      <vt:lpstr>Book Antiqua</vt:lpstr>
      <vt:lpstr>Century Gothic</vt:lpstr>
      <vt:lpstr>Times New Roman</vt:lpstr>
      <vt:lpstr>Arial Black</vt:lpstr>
      <vt:lpstr>GreekNormal</vt:lpstr>
      <vt:lpstr>Radial</vt:lpstr>
      <vt:lpstr>Digital Dots</vt:lpstr>
      <vt:lpstr>Flow</vt:lpstr>
      <vt:lpstr>1_Apothecary</vt:lpstr>
      <vt:lpstr>Facet</vt:lpstr>
      <vt:lpstr>Atlas</vt:lpstr>
      <vt:lpstr>Retrospect</vt:lpstr>
      <vt:lpstr>Damask</vt:lpstr>
      <vt:lpstr>Evolution of Cosmologies</vt:lpstr>
      <vt:lpstr>Natural Cycles begat Explanations</vt:lpstr>
      <vt:lpstr>Natural Cycles and Seasonal Weather</vt:lpstr>
      <vt:lpstr>Components of The Mythic Universe</vt:lpstr>
      <vt:lpstr>Cosmic Womb</vt:lpstr>
      <vt:lpstr>Fundamental Forces</vt:lpstr>
      <vt:lpstr>Air, Earth, Fire and Water</vt:lpstr>
      <vt:lpstr>Water is the Primary Principle</vt:lpstr>
      <vt:lpstr>Thales</vt:lpstr>
      <vt:lpstr>More World Views</vt:lpstr>
      <vt:lpstr>Cause and Effect</vt:lpstr>
      <vt:lpstr>Cause and Effect</vt:lpstr>
      <vt:lpstr>Creation Ideas/Cosmology</vt:lpstr>
      <vt:lpstr>Order, order, order,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Cosmologies</dc:title>
  <dc:creator>Preferred Customer</dc:creator>
  <cp:lastModifiedBy>Greg</cp:lastModifiedBy>
  <cp:revision>29</cp:revision>
  <dcterms:created xsi:type="dcterms:W3CDTF">2008-01-10T18:53:06Z</dcterms:created>
  <dcterms:modified xsi:type="dcterms:W3CDTF">2020-01-08T20:41:07Z</dcterms:modified>
</cp:coreProperties>
</file>