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 id="2147483751" r:id="rId2"/>
    <p:sldMasterId id="2147483927" r:id="rId3"/>
    <p:sldMasterId id="2147483939" r:id="rId4"/>
    <p:sldMasterId id="2147484129" r:id="rId5"/>
    <p:sldMasterId id="2147484141" r:id="rId6"/>
    <p:sldMasterId id="2147484153" r:id="rId7"/>
  </p:sldMasterIdLst>
  <p:sldIdLst>
    <p:sldId id="261" r:id="rId8"/>
    <p:sldId id="262" r:id="rId9"/>
    <p:sldId id="263" r:id="rId10"/>
    <p:sldId id="264" r:id="rId11"/>
    <p:sldId id="266" r:id="rId12"/>
    <p:sldId id="267" r:id="rId13"/>
    <p:sldId id="268" r:id="rId14"/>
    <p:sldId id="272" r:id="rId15"/>
    <p:sldId id="269" r:id="rId16"/>
    <p:sldId id="270" r:id="rId17"/>
    <p:sldId id="271" r:id="rId18"/>
    <p:sldId id="273"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37" autoAdjust="0"/>
  </p:normalViewPr>
  <p:slideViewPr>
    <p:cSldViewPr>
      <p:cViewPr varScale="1">
        <p:scale>
          <a:sx n="93" d="100"/>
          <a:sy n="93" d="100"/>
        </p:scale>
        <p:origin x="94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a:t>Click to edit Master title style</a:t>
            </a:r>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13">
            <a:extLst>
              <a:ext uri="{FF2B5EF4-FFF2-40B4-BE49-F238E27FC236}">
                <a16:creationId xmlns:a16="http://schemas.microsoft.com/office/drawing/2014/main" id="{7C853E7A-748C-4816-A17F-7DD7533A7478}"/>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AD3BF861-FB0B-40F1-8B57-50246B0E829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D176E6A8-D4F7-4868-9E01-B287522C20C5}"/>
              </a:ext>
            </a:extLst>
          </p:cNvPr>
          <p:cNvSpPr>
            <a:spLocks noGrp="1"/>
          </p:cNvSpPr>
          <p:nvPr>
            <p:ph type="sldNum" sz="quarter" idx="12"/>
          </p:nvPr>
        </p:nvSpPr>
        <p:spPr/>
        <p:txBody>
          <a:bodyPr/>
          <a:lstStyle>
            <a:lvl1pPr>
              <a:defRPr/>
            </a:lvl1pPr>
          </a:lstStyle>
          <a:p>
            <a:fld id="{D89EA17D-C9C0-4F5B-A6C2-DBAA3CB51BBF}" type="slidenum">
              <a:rPr lang="en-US" altLang="en-US"/>
              <a:pPr/>
              <a:t>‹#›</a:t>
            </a:fld>
            <a:endParaRPr lang="en-US" altLang="en-US"/>
          </a:p>
        </p:txBody>
      </p:sp>
    </p:spTree>
    <p:extLst>
      <p:ext uri="{BB962C8B-B14F-4D97-AF65-F5344CB8AC3E}">
        <p14:creationId xmlns:p14="http://schemas.microsoft.com/office/powerpoint/2010/main" val="1711184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4DD6A35D-66BC-44E0-B317-4CD5D68C4219}"/>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E0BC5560-918B-46EE-911D-380D201B417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A9C33F91-7F67-469E-97D6-2ED107277490}"/>
              </a:ext>
            </a:extLst>
          </p:cNvPr>
          <p:cNvSpPr>
            <a:spLocks noGrp="1"/>
          </p:cNvSpPr>
          <p:nvPr>
            <p:ph type="sldNum" sz="quarter" idx="12"/>
          </p:nvPr>
        </p:nvSpPr>
        <p:spPr/>
        <p:txBody>
          <a:bodyPr/>
          <a:lstStyle>
            <a:lvl1pPr>
              <a:defRPr/>
            </a:lvl1pPr>
          </a:lstStyle>
          <a:p>
            <a:fld id="{1C07ABDA-7B3C-4E47-81EB-F44F81852BAF}" type="slidenum">
              <a:rPr lang="en-US" altLang="en-US"/>
              <a:pPr/>
              <a:t>‹#›</a:t>
            </a:fld>
            <a:endParaRPr lang="en-US" altLang="en-US"/>
          </a:p>
        </p:txBody>
      </p:sp>
    </p:spTree>
    <p:extLst>
      <p:ext uri="{BB962C8B-B14F-4D97-AF65-F5344CB8AC3E}">
        <p14:creationId xmlns:p14="http://schemas.microsoft.com/office/powerpoint/2010/main" val="486867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E72A068E-014D-447B-B079-47C89ED9CF79}"/>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2E0FD692-FF27-451C-BD98-CF7636404F1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B34BBAC6-1395-497A-B99F-D194BEBD29A3}"/>
              </a:ext>
            </a:extLst>
          </p:cNvPr>
          <p:cNvSpPr>
            <a:spLocks noGrp="1"/>
          </p:cNvSpPr>
          <p:nvPr>
            <p:ph type="sldNum" sz="quarter" idx="12"/>
          </p:nvPr>
        </p:nvSpPr>
        <p:spPr/>
        <p:txBody>
          <a:bodyPr/>
          <a:lstStyle>
            <a:lvl1pPr>
              <a:defRPr/>
            </a:lvl1pPr>
          </a:lstStyle>
          <a:p>
            <a:fld id="{B19AFE61-E767-4F54-AF20-53D93EBFD8BA}" type="slidenum">
              <a:rPr lang="en-US" altLang="en-US"/>
              <a:pPr/>
              <a:t>‹#›</a:t>
            </a:fld>
            <a:endParaRPr lang="en-US" altLang="en-US"/>
          </a:p>
        </p:txBody>
      </p:sp>
    </p:spTree>
    <p:extLst>
      <p:ext uri="{BB962C8B-B14F-4D97-AF65-F5344CB8AC3E}">
        <p14:creationId xmlns:p14="http://schemas.microsoft.com/office/powerpoint/2010/main" val="770152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6F217C4-1FAE-4E99-A609-F8173241EE26}"/>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961A0410-4BC8-4DC2-9069-8AAA13AA69C4}"/>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7D41E65-D3D0-4E64-9A57-8154419E6C9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7B55E17-2542-4224-889B-8FE09C8CC339}"/>
              </a:ext>
            </a:extLst>
          </p:cNvPr>
          <p:cNvSpPr>
            <a:spLocks noGrp="1"/>
          </p:cNvSpPr>
          <p:nvPr>
            <p:ph type="sldNum" sz="quarter" idx="12"/>
          </p:nvPr>
        </p:nvSpPr>
        <p:spPr/>
        <p:txBody>
          <a:bodyPr/>
          <a:lstStyle>
            <a:lvl1pPr>
              <a:defRPr/>
            </a:lvl1pPr>
          </a:lstStyle>
          <a:p>
            <a:fld id="{297BEA22-ED40-47EB-8183-F5E2D86CD613}" type="slidenum">
              <a:rPr lang="en-US" altLang="en-US"/>
              <a:pPr/>
              <a:t>‹#›</a:t>
            </a:fld>
            <a:endParaRPr lang="en-US" altLang="en-US"/>
          </a:p>
        </p:txBody>
      </p:sp>
    </p:spTree>
    <p:extLst>
      <p:ext uri="{BB962C8B-B14F-4D97-AF65-F5344CB8AC3E}">
        <p14:creationId xmlns:p14="http://schemas.microsoft.com/office/powerpoint/2010/main" val="1250239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E1835-06FE-4A74-B99C-E64FB9A48E9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9B421FF-7062-4668-8360-F7E2EEA4E9F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D14F16-F335-4B0A-9533-885230DF456D}"/>
              </a:ext>
            </a:extLst>
          </p:cNvPr>
          <p:cNvSpPr>
            <a:spLocks noGrp="1"/>
          </p:cNvSpPr>
          <p:nvPr>
            <p:ph type="sldNum" sz="quarter" idx="12"/>
          </p:nvPr>
        </p:nvSpPr>
        <p:spPr/>
        <p:txBody>
          <a:bodyPr/>
          <a:lstStyle>
            <a:lvl1pPr>
              <a:defRPr/>
            </a:lvl1pPr>
          </a:lstStyle>
          <a:p>
            <a:fld id="{2668B0AA-2558-4999-A879-46C6251B549A}" type="slidenum">
              <a:rPr lang="en-US" altLang="en-US"/>
              <a:pPr/>
              <a:t>‹#›</a:t>
            </a:fld>
            <a:endParaRPr lang="en-US" altLang="en-US"/>
          </a:p>
        </p:txBody>
      </p:sp>
    </p:spTree>
    <p:extLst>
      <p:ext uri="{BB962C8B-B14F-4D97-AF65-F5344CB8AC3E}">
        <p14:creationId xmlns:p14="http://schemas.microsoft.com/office/powerpoint/2010/main" val="2142412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77F8BEC9-FEBC-4091-901A-D501E4A0D342}"/>
              </a:ext>
            </a:extLst>
          </p:cNvPr>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31DD2623-D8A6-4A68-8D5A-E4C6B24A1647}"/>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237F221-520B-4030-ADE3-3B2FA9D0179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0F32C95-D1F6-4AE5-8C52-21F03747BBA2}"/>
              </a:ext>
            </a:extLst>
          </p:cNvPr>
          <p:cNvSpPr>
            <a:spLocks noGrp="1"/>
          </p:cNvSpPr>
          <p:nvPr>
            <p:ph type="sldNum" sz="quarter" idx="12"/>
          </p:nvPr>
        </p:nvSpPr>
        <p:spPr/>
        <p:txBody>
          <a:bodyPr/>
          <a:lstStyle>
            <a:lvl1pPr>
              <a:defRPr/>
            </a:lvl1pPr>
          </a:lstStyle>
          <a:p>
            <a:fld id="{94027392-E70A-477F-BC15-3B5E14F21E38}" type="slidenum">
              <a:rPr lang="en-US" altLang="en-US"/>
              <a:pPr/>
              <a:t>‹#›</a:t>
            </a:fld>
            <a:endParaRPr lang="en-US" altLang="en-US"/>
          </a:p>
        </p:txBody>
      </p:sp>
    </p:spTree>
    <p:extLst>
      <p:ext uri="{BB962C8B-B14F-4D97-AF65-F5344CB8AC3E}">
        <p14:creationId xmlns:p14="http://schemas.microsoft.com/office/powerpoint/2010/main" val="13172738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EA6BF381-4830-41E7-8792-3F3C72FE9BF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B6934225-6965-4A82-AA3F-4988B3ABD68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6851FD5-4E59-4536-A2FA-C2DCCC44AE94}"/>
              </a:ext>
            </a:extLst>
          </p:cNvPr>
          <p:cNvSpPr>
            <a:spLocks noGrp="1"/>
          </p:cNvSpPr>
          <p:nvPr>
            <p:ph type="sldNum" sz="quarter" idx="12"/>
          </p:nvPr>
        </p:nvSpPr>
        <p:spPr/>
        <p:txBody>
          <a:bodyPr/>
          <a:lstStyle>
            <a:lvl1pPr>
              <a:defRPr/>
            </a:lvl1pPr>
          </a:lstStyle>
          <a:p>
            <a:fld id="{2CCEC243-264F-4EAA-8681-C6192F267F49}" type="slidenum">
              <a:rPr lang="en-US" altLang="en-US"/>
              <a:pPr/>
              <a:t>‹#›</a:t>
            </a:fld>
            <a:endParaRPr lang="en-US" altLang="en-US"/>
          </a:p>
        </p:txBody>
      </p:sp>
    </p:spTree>
    <p:extLst>
      <p:ext uri="{BB962C8B-B14F-4D97-AF65-F5344CB8AC3E}">
        <p14:creationId xmlns:p14="http://schemas.microsoft.com/office/powerpoint/2010/main" val="722623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5E390DE-89AC-4B09-940F-B926ED52FA16}"/>
              </a:ext>
            </a:extLst>
          </p:cNvPr>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56A1D857-E876-4DE2-B0D3-BC153A26AE52}"/>
              </a:ext>
            </a:extLst>
          </p:cNvPr>
          <p:cNvSpPr>
            <a:spLocks noGrp="1"/>
          </p:cNvSpPr>
          <p:nvPr>
            <p:ph type="dt" sz="half" idx="10"/>
          </p:nvPr>
        </p:nvSpPr>
        <p:spPr/>
        <p:txBody>
          <a:bodyPr/>
          <a:lstStyle>
            <a:lvl1pPr>
              <a:defRPr/>
            </a:lvl1pPr>
          </a:lstStyle>
          <a:p>
            <a:pPr>
              <a:defRPr/>
            </a:pPr>
            <a:endParaRPr lang="en-US"/>
          </a:p>
        </p:txBody>
      </p:sp>
      <p:sp>
        <p:nvSpPr>
          <p:cNvPr id="9" name="Footer Placeholder 7">
            <a:extLst>
              <a:ext uri="{FF2B5EF4-FFF2-40B4-BE49-F238E27FC236}">
                <a16:creationId xmlns:a16="http://schemas.microsoft.com/office/drawing/2014/main" id="{480333E8-5680-4E4E-B19B-81B7E479342E}"/>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34E44B3A-4184-4BDD-84F1-263AC9EE06DB}"/>
              </a:ext>
            </a:extLst>
          </p:cNvPr>
          <p:cNvSpPr>
            <a:spLocks noGrp="1"/>
          </p:cNvSpPr>
          <p:nvPr>
            <p:ph type="sldNum" sz="quarter" idx="12"/>
          </p:nvPr>
        </p:nvSpPr>
        <p:spPr/>
        <p:txBody>
          <a:bodyPr/>
          <a:lstStyle>
            <a:lvl1pPr>
              <a:defRPr/>
            </a:lvl1pPr>
          </a:lstStyle>
          <a:p>
            <a:fld id="{1391F084-D258-4ED8-9CBD-95EDAAA9B70C}" type="slidenum">
              <a:rPr lang="en-US" altLang="en-US"/>
              <a:pPr/>
              <a:t>‹#›</a:t>
            </a:fld>
            <a:endParaRPr lang="en-US" altLang="en-US"/>
          </a:p>
        </p:txBody>
      </p:sp>
    </p:spTree>
    <p:extLst>
      <p:ext uri="{BB962C8B-B14F-4D97-AF65-F5344CB8AC3E}">
        <p14:creationId xmlns:p14="http://schemas.microsoft.com/office/powerpoint/2010/main" val="3975443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35384C27-1986-4C4B-9E64-491492641A96}"/>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09DAE5ED-AF4A-4E96-B4C0-5E4B6C40682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4029C80-0C54-4AC2-9B31-A3E7E6A74C2D}"/>
              </a:ext>
            </a:extLst>
          </p:cNvPr>
          <p:cNvSpPr>
            <a:spLocks noGrp="1"/>
          </p:cNvSpPr>
          <p:nvPr>
            <p:ph type="sldNum" sz="quarter" idx="12"/>
          </p:nvPr>
        </p:nvSpPr>
        <p:spPr/>
        <p:txBody>
          <a:bodyPr/>
          <a:lstStyle>
            <a:lvl1pPr>
              <a:defRPr/>
            </a:lvl1pPr>
          </a:lstStyle>
          <a:p>
            <a:fld id="{2C9FECF9-8DC2-416F-AE31-0CC9A731BC89}" type="slidenum">
              <a:rPr lang="en-US" altLang="en-US"/>
              <a:pPr/>
              <a:t>‹#›</a:t>
            </a:fld>
            <a:endParaRPr lang="en-US" altLang="en-US"/>
          </a:p>
        </p:txBody>
      </p:sp>
    </p:spTree>
    <p:extLst>
      <p:ext uri="{BB962C8B-B14F-4D97-AF65-F5344CB8AC3E}">
        <p14:creationId xmlns:p14="http://schemas.microsoft.com/office/powerpoint/2010/main" val="3588067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38B195F5-3D5C-4FBB-8E55-289A12DB7CE5}"/>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0CED0E04-9D00-4296-93E2-1D134B43C27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9D02A458-37C7-4032-AC7C-1DC1AE480666}"/>
              </a:ext>
            </a:extLst>
          </p:cNvPr>
          <p:cNvSpPr>
            <a:spLocks noGrp="1"/>
          </p:cNvSpPr>
          <p:nvPr>
            <p:ph type="sldNum" sz="quarter" idx="12"/>
          </p:nvPr>
        </p:nvSpPr>
        <p:spPr/>
        <p:txBody>
          <a:bodyPr/>
          <a:lstStyle>
            <a:lvl1pPr>
              <a:defRPr/>
            </a:lvl1pPr>
          </a:lstStyle>
          <a:p>
            <a:fld id="{9C565D5E-B768-46C5-9BE1-42E83B730DAC}" type="slidenum">
              <a:rPr lang="en-US" altLang="en-US"/>
              <a:pPr/>
              <a:t>‹#›</a:t>
            </a:fld>
            <a:endParaRPr lang="en-US" altLang="en-US"/>
          </a:p>
        </p:txBody>
      </p:sp>
    </p:spTree>
    <p:extLst>
      <p:ext uri="{BB962C8B-B14F-4D97-AF65-F5344CB8AC3E}">
        <p14:creationId xmlns:p14="http://schemas.microsoft.com/office/powerpoint/2010/main" val="3080567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D7311DC-BFCA-4EC0-AB9C-4DAFEA6C411B}"/>
              </a:ext>
            </a:extLst>
          </p:cNvPr>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CC99A243-E912-44A5-9648-BB1772F82D13}"/>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9588D569-C0B0-417B-8726-581521151F94}"/>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B2F98437-13D7-4720-9102-22AEC1122A59}"/>
              </a:ext>
            </a:extLst>
          </p:cNvPr>
          <p:cNvSpPr>
            <a:spLocks noGrp="1"/>
          </p:cNvSpPr>
          <p:nvPr>
            <p:ph type="sldNum" sz="quarter" idx="12"/>
          </p:nvPr>
        </p:nvSpPr>
        <p:spPr/>
        <p:txBody>
          <a:bodyPr/>
          <a:lstStyle>
            <a:lvl1pPr>
              <a:defRPr/>
            </a:lvl1pPr>
          </a:lstStyle>
          <a:p>
            <a:fld id="{A86433B6-25A6-4856-82BB-0DD2C5770CFB}" type="slidenum">
              <a:rPr lang="en-US" altLang="en-US"/>
              <a:pPr/>
              <a:t>‹#›</a:t>
            </a:fld>
            <a:endParaRPr lang="en-US" altLang="en-US"/>
          </a:p>
        </p:txBody>
      </p:sp>
    </p:spTree>
    <p:extLst>
      <p:ext uri="{BB962C8B-B14F-4D97-AF65-F5344CB8AC3E}">
        <p14:creationId xmlns:p14="http://schemas.microsoft.com/office/powerpoint/2010/main" val="1238482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5E0C9B78-4AEF-4B73-B959-0C7C956B29A9}"/>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43D943FE-5699-41FF-8D50-88A6EBED048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57C45BEC-DA92-413B-99A2-53D06B53AFB3}"/>
              </a:ext>
            </a:extLst>
          </p:cNvPr>
          <p:cNvSpPr>
            <a:spLocks noGrp="1"/>
          </p:cNvSpPr>
          <p:nvPr>
            <p:ph type="sldNum" sz="quarter" idx="12"/>
          </p:nvPr>
        </p:nvSpPr>
        <p:spPr/>
        <p:txBody>
          <a:bodyPr/>
          <a:lstStyle>
            <a:lvl1pPr>
              <a:defRPr/>
            </a:lvl1pPr>
          </a:lstStyle>
          <a:p>
            <a:fld id="{CA24C39E-9D55-461E-A1F9-6CD248F53056}" type="slidenum">
              <a:rPr lang="en-US" altLang="en-US"/>
              <a:pPr/>
              <a:t>‹#›</a:t>
            </a:fld>
            <a:endParaRPr lang="en-US" altLang="en-US"/>
          </a:p>
        </p:txBody>
      </p:sp>
    </p:spTree>
    <p:extLst>
      <p:ext uri="{BB962C8B-B14F-4D97-AF65-F5344CB8AC3E}">
        <p14:creationId xmlns:p14="http://schemas.microsoft.com/office/powerpoint/2010/main" val="16425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BEA88B1F-8D84-4347-9F49-07D5D1BDCBE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BF0240A-877B-4BD9-8F57-620366539B0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F175B9-B0BC-44DB-85BC-98AD4585ACC7}"/>
              </a:ext>
            </a:extLst>
          </p:cNvPr>
          <p:cNvSpPr>
            <a:spLocks noGrp="1"/>
          </p:cNvSpPr>
          <p:nvPr>
            <p:ph type="sldNum" sz="quarter" idx="12"/>
          </p:nvPr>
        </p:nvSpPr>
        <p:spPr/>
        <p:txBody>
          <a:bodyPr/>
          <a:lstStyle>
            <a:lvl1pPr>
              <a:defRPr/>
            </a:lvl1pPr>
          </a:lstStyle>
          <a:p>
            <a:fld id="{385C0B4B-53C1-4960-B98F-F2EDEAD96B38}" type="slidenum">
              <a:rPr lang="en-US" altLang="en-US"/>
              <a:pPr/>
              <a:t>‹#›</a:t>
            </a:fld>
            <a:endParaRPr lang="en-US" altLang="en-US"/>
          </a:p>
        </p:txBody>
      </p:sp>
    </p:spTree>
    <p:extLst>
      <p:ext uri="{BB962C8B-B14F-4D97-AF65-F5344CB8AC3E}">
        <p14:creationId xmlns:p14="http://schemas.microsoft.com/office/powerpoint/2010/main" val="2982925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0C120-CA90-4E47-ADF3-DCE9CC70E3B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B307BE7-81A3-4475-AE2E-66EE193B49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CA49C0E-4612-438A-A6C8-3B3C208A29A8}"/>
              </a:ext>
            </a:extLst>
          </p:cNvPr>
          <p:cNvSpPr>
            <a:spLocks noGrp="1"/>
          </p:cNvSpPr>
          <p:nvPr>
            <p:ph type="sldNum" sz="quarter" idx="12"/>
          </p:nvPr>
        </p:nvSpPr>
        <p:spPr/>
        <p:txBody>
          <a:bodyPr/>
          <a:lstStyle>
            <a:lvl1pPr>
              <a:defRPr/>
            </a:lvl1pPr>
          </a:lstStyle>
          <a:p>
            <a:fld id="{605D5A80-03FE-4540-B944-120EB5F7DACF}" type="slidenum">
              <a:rPr lang="en-US" altLang="en-US"/>
              <a:pPr/>
              <a:t>‹#›</a:t>
            </a:fld>
            <a:endParaRPr lang="en-US" altLang="en-US"/>
          </a:p>
        </p:txBody>
      </p:sp>
    </p:spTree>
    <p:extLst>
      <p:ext uri="{BB962C8B-B14F-4D97-AF65-F5344CB8AC3E}">
        <p14:creationId xmlns:p14="http://schemas.microsoft.com/office/powerpoint/2010/main" val="1840491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C1B01C3-95E6-46FF-AC0D-70C4D2D31A7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5382541-0CB1-4B6E-A94F-EA9B79017D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5DC421F-E3B9-459B-AF5C-7E59454AE571}"/>
              </a:ext>
            </a:extLst>
          </p:cNvPr>
          <p:cNvSpPr>
            <a:spLocks noGrp="1"/>
          </p:cNvSpPr>
          <p:nvPr>
            <p:ph type="sldNum" sz="quarter" idx="12"/>
          </p:nvPr>
        </p:nvSpPr>
        <p:spPr/>
        <p:txBody>
          <a:bodyPr/>
          <a:lstStyle>
            <a:lvl1pPr>
              <a:defRPr/>
            </a:lvl1pPr>
          </a:lstStyle>
          <a:p>
            <a:fld id="{27801CB5-3762-4455-B492-2E9B3583127D}" type="slidenum">
              <a:rPr lang="en-US" altLang="en-US"/>
              <a:pPr/>
              <a:t>‹#›</a:t>
            </a:fld>
            <a:endParaRPr lang="en-US" altLang="en-US"/>
          </a:p>
        </p:txBody>
      </p:sp>
    </p:spTree>
    <p:extLst>
      <p:ext uri="{BB962C8B-B14F-4D97-AF65-F5344CB8AC3E}">
        <p14:creationId xmlns:p14="http://schemas.microsoft.com/office/powerpoint/2010/main" val="1459674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horizon.png">
            <a:extLst>
              <a:ext uri="{FF2B5EF4-FFF2-40B4-BE49-F238E27FC236}">
                <a16:creationId xmlns:a16="http://schemas.microsoft.com/office/drawing/2014/main" id="{BF05F932-1EC3-43CE-8568-3E1A11D148D1}"/>
              </a:ext>
            </a:extLst>
          </p:cNvPr>
          <p:cNvPicPr>
            <a:picLocks noChangeAspect="1"/>
          </p:cNvPicPr>
          <p:nvPr/>
        </p:nvPicPr>
        <p:blipFill>
          <a:blip r:embed="rId2">
            <a:extLst>
              <a:ext uri="{28A0092B-C50C-407E-A947-70E740481C1C}">
                <a14:useLocalDpi xmlns:a14="http://schemas.microsoft.com/office/drawing/2010/main" val="0"/>
              </a:ext>
            </a:extLst>
          </a:blip>
          <a:srcRect t="33333"/>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219200" y="3886200"/>
            <a:ext cx="6400800" cy="1752600"/>
          </a:xfrm>
        </p:spPr>
        <p:txBody>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3F2BFFEC-445C-486E-B565-AD0E67C0AD66}"/>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115DEBE1-18BC-4483-AAE9-653B54520A1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2C284B4-3B81-4F77-80E9-B212E5590C92}"/>
              </a:ext>
            </a:extLst>
          </p:cNvPr>
          <p:cNvSpPr>
            <a:spLocks noGrp="1"/>
          </p:cNvSpPr>
          <p:nvPr>
            <p:ph type="sldNum" sz="quarter" idx="12"/>
          </p:nvPr>
        </p:nvSpPr>
        <p:spPr/>
        <p:txBody>
          <a:bodyPr/>
          <a:lstStyle>
            <a:lvl1pPr>
              <a:defRPr/>
            </a:lvl1pPr>
          </a:lstStyle>
          <a:p>
            <a:fld id="{EC8ECB28-9008-4AE0-A862-849AA731EBCA}" type="slidenum">
              <a:rPr lang="en-US" altLang="en-US"/>
              <a:pPr/>
              <a:t>‹#›</a:t>
            </a:fld>
            <a:endParaRPr lang="en-US" altLang="en-US"/>
          </a:p>
        </p:txBody>
      </p:sp>
    </p:spTree>
    <p:extLst>
      <p:ext uri="{BB962C8B-B14F-4D97-AF65-F5344CB8AC3E}">
        <p14:creationId xmlns:p14="http://schemas.microsoft.com/office/powerpoint/2010/main" val="258621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5A769A6-EE4B-4E0B-8D22-78D6B22C78F4}"/>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F326C30-5978-44B5-BB69-02B6018994AB}"/>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1B9F3AE-E541-463D-9FF2-DD457F905794}"/>
              </a:ext>
            </a:extLst>
          </p:cNvPr>
          <p:cNvSpPr>
            <a:spLocks noGrp="1"/>
          </p:cNvSpPr>
          <p:nvPr>
            <p:ph type="sldNum" sz="quarter" idx="16"/>
          </p:nvPr>
        </p:nvSpPr>
        <p:spPr/>
        <p:txBody>
          <a:bodyPr/>
          <a:lstStyle>
            <a:lvl1pPr>
              <a:defRPr/>
            </a:lvl1pPr>
          </a:lstStyle>
          <a:p>
            <a:fld id="{DEC65F14-806F-4EA2-AD60-0A3C6543898F}" type="slidenum">
              <a:rPr lang="en-US" altLang="en-US"/>
              <a:pPr/>
              <a:t>‹#›</a:t>
            </a:fld>
            <a:endParaRPr lang="en-US" altLang="en-US"/>
          </a:p>
        </p:txBody>
      </p:sp>
    </p:spTree>
    <p:extLst>
      <p:ext uri="{BB962C8B-B14F-4D97-AF65-F5344CB8AC3E}">
        <p14:creationId xmlns:p14="http://schemas.microsoft.com/office/powerpoint/2010/main" val="42486262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79D1C3-0A65-4147-A0A4-9B2EEA1C54A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5CF18AA-224E-4EFC-BE9E-F6D69CA5076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E00C443-0332-4141-AC5F-4320E949ADF4}"/>
              </a:ext>
            </a:extLst>
          </p:cNvPr>
          <p:cNvSpPr>
            <a:spLocks noGrp="1"/>
          </p:cNvSpPr>
          <p:nvPr>
            <p:ph type="sldNum" sz="quarter" idx="12"/>
          </p:nvPr>
        </p:nvSpPr>
        <p:spPr/>
        <p:txBody>
          <a:bodyPr/>
          <a:lstStyle>
            <a:lvl1pPr>
              <a:defRPr/>
            </a:lvl1pPr>
          </a:lstStyle>
          <a:p>
            <a:fld id="{62E148E7-B0E9-46FB-96E9-B7DFA06B1CD8}" type="slidenum">
              <a:rPr lang="en-US" altLang="en-US"/>
              <a:pPr/>
              <a:t>‹#›</a:t>
            </a:fld>
            <a:endParaRPr lang="en-US" altLang="en-US"/>
          </a:p>
        </p:txBody>
      </p:sp>
    </p:spTree>
    <p:extLst>
      <p:ext uri="{BB962C8B-B14F-4D97-AF65-F5344CB8AC3E}">
        <p14:creationId xmlns:p14="http://schemas.microsoft.com/office/powerpoint/2010/main" val="725125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DC234850-0172-4A0B-B305-C25E52E5F73A}"/>
              </a:ext>
            </a:extLst>
          </p:cNvPr>
          <p:cNvSpPr>
            <a:spLocks noGrp="1"/>
          </p:cNvSpPr>
          <p:nvPr>
            <p:ph type="dt" sz="half" idx="15"/>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98C50706-739C-4014-9EF6-89A50D0DF25B}"/>
              </a:ext>
            </a:extLst>
          </p:cNvPr>
          <p:cNvSpPr>
            <a:spLocks noGrp="1"/>
          </p:cNvSpPr>
          <p:nvPr>
            <p:ph type="ftr" sz="quarter" idx="16"/>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F2C6EDC-0289-4B0F-896D-6F6693D0061E}"/>
              </a:ext>
            </a:extLst>
          </p:cNvPr>
          <p:cNvSpPr>
            <a:spLocks noGrp="1"/>
          </p:cNvSpPr>
          <p:nvPr>
            <p:ph type="sldNum" sz="quarter" idx="17"/>
          </p:nvPr>
        </p:nvSpPr>
        <p:spPr/>
        <p:txBody>
          <a:bodyPr/>
          <a:lstStyle>
            <a:lvl1pPr>
              <a:defRPr/>
            </a:lvl1pPr>
          </a:lstStyle>
          <a:p>
            <a:fld id="{D2CA5844-D045-4215-AA7B-D523171346F1}" type="slidenum">
              <a:rPr lang="en-US" altLang="en-US"/>
              <a:pPr/>
              <a:t>‹#›</a:t>
            </a:fld>
            <a:endParaRPr lang="en-US" altLang="en-US"/>
          </a:p>
        </p:txBody>
      </p:sp>
    </p:spTree>
    <p:extLst>
      <p:ext uri="{BB962C8B-B14F-4D97-AF65-F5344CB8AC3E}">
        <p14:creationId xmlns:p14="http://schemas.microsoft.com/office/powerpoint/2010/main" val="2926361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3">
            <a:extLst>
              <a:ext uri="{FF2B5EF4-FFF2-40B4-BE49-F238E27FC236}">
                <a16:creationId xmlns:a16="http://schemas.microsoft.com/office/drawing/2014/main" id="{55EF70A1-7B94-4A7D-97DC-A0F2370B87C1}"/>
              </a:ext>
            </a:extLst>
          </p:cNvPr>
          <p:cNvSpPr>
            <a:spLocks noGrp="1"/>
          </p:cNvSpPr>
          <p:nvPr>
            <p:ph type="dt" sz="half" idx="15"/>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56DC5774-0536-4DA5-8D15-063CF917C18C}"/>
              </a:ext>
            </a:extLst>
          </p:cNvPr>
          <p:cNvSpPr>
            <a:spLocks noGrp="1"/>
          </p:cNvSpPr>
          <p:nvPr>
            <p:ph type="ftr" sz="quarter" idx="16"/>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E0CA434-2983-4064-AF61-FA9B8EB40627}"/>
              </a:ext>
            </a:extLst>
          </p:cNvPr>
          <p:cNvSpPr>
            <a:spLocks noGrp="1"/>
          </p:cNvSpPr>
          <p:nvPr>
            <p:ph type="sldNum" sz="quarter" idx="17"/>
          </p:nvPr>
        </p:nvSpPr>
        <p:spPr/>
        <p:txBody>
          <a:bodyPr/>
          <a:lstStyle>
            <a:lvl1pPr>
              <a:defRPr/>
            </a:lvl1pPr>
          </a:lstStyle>
          <a:p>
            <a:fld id="{A992219E-C87D-4302-B9BD-3252F23C40B5}" type="slidenum">
              <a:rPr lang="en-US" altLang="en-US"/>
              <a:pPr/>
              <a:t>‹#›</a:t>
            </a:fld>
            <a:endParaRPr lang="en-US" altLang="en-US"/>
          </a:p>
        </p:txBody>
      </p:sp>
    </p:spTree>
    <p:extLst>
      <p:ext uri="{BB962C8B-B14F-4D97-AF65-F5344CB8AC3E}">
        <p14:creationId xmlns:p14="http://schemas.microsoft.com/office/powerpoint/2010/main" val="3104562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074E8213-83D0-4737-9299-3ED248DB233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50E29E17-818B-4405-BC9F-FD36D63454D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20629C2-0C8D-4B65-A0D0-C131EA8AD7ED}"/>
              </a:ext>
            </a:extLst>
          </p:cNvPr>
          <p:cNvSpPr>
            <a:spLocks noGrp="1"/>
          </p:cNvSpPr>
          <p:nvPr>
            <p:ph type="sldNum" sz="quarter" idx="12"/>
          </p:nvPr>
        </p:nvSpPr>
        <p:spPr/>
        <p:txBody>
          <a:bodyPr/>
          <a:lstStyle>
            <a:lvl1pPr>
              <a:defRPr/>
            </a:lvl1pPr>
          </a:lstStyle>
          <a:p>
            <a:fld id="{F71C6E7C-D451-498C-BA93-B29C405606FC}" type="slidenum">
              <a:rPr lang="en-US" altLang="en-US"/>
              <a:pPr/>
              <a:t>‹#›</a:t>
            </a:fld>
            <a:endParaRPr lang="en-US" altLang="en-US"/>
          </a:p>
        </p:txBody>
      </p:sp>
    </p:spTree>
    <p:extLst>
      <p:ext uri="{BB962C8B-B14F-4D97-AF65-F5344CB8AC3E}">
        <p14:creationId xmlns:p14="http://schemas.microsoft.com/office/powerpoint/2010/main" val="27373739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D0E71B6-533F-4A3B-B905-C0ECB72AB96A}"/>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BCFA531B-AA82-4B91-A1A1-4DBD3F9A213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DEB50E5-C1FC-46AF-9D29-90471D19ACF7}"/>
              </a:ext>
            </a:extLst>
          </p:cNvPr>
          <p:cNvSpPr>
            <a:spLocks noGrp="1"/>
          </p:cNvSpPr>
          <p:nvPr>
            <p:ph type="sldNum" sz="quarter" idx="12"/>
          </p:nvPr>
        </p:nvSpPr>
        <p:spPr/>
        <p:txBody>
          <a:bodyPr/>
          <a:lstStyle>
            <a:lvl1pPr>
              <a:defRPr/>
            </a:lvl1pPr>
          </a:lstStyle>
          <a:p>
            <a:fld id="{97FF123D-9B90-48EE-A1B0-3741841C782E}" type="slidenum">
              <a:rPr lang="en-US" altLang="en-US"/>
              <a:pPr/>
              <a:t>‹#›</a:t>
            </a:fld>
            <a:endParaRPr lang="en-US" altLang="en-US"/>
          </a:p>
        </p:txBody>
      </p:sp>
    </p:spTree>
    <p:extLst>
      <p:ext uri="{BB962C8B-B14F-4D97-AF65-F5344CB8AC3E}">
        <p14:creationId xmlns:p14="http://schemas.microsoft.com/office/powerpoint/2010/main" val="2016979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CDB93889-87D3-44DD-B238-E3D926C3F08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4B4FCDB-AE47-4134-A80E-1A89E819CF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6234D1-7BA5-440D-90CD-E6FCD50BE769}"/>
              </a:ext>
            </a:extLst>
          </p:cNvPr>
          <p:cNvSpPr>
            <a:spLocks noGrp="1"/>
          </p:cNvSpPr>
          <p:nvPr>
            <p:ph type="sldNum" sz="quarter" idx="12"/>
          </p:nvPr>
        </p:nvSpPr>
        <p:spPr/>
        <p:txBody>
          <a:bodyPr/>
          <a:lstStyle>
            <a:lvl1pPr>
              <a:defRPr/>
            </a:lvl1pPr>
          </a:lstStyle>
          <a:p>
            <a:fld id="{8CAB462D-B123-436B-BDC9-18B622CC99B7}" type="slidenum">
              <a:rPr lang="en-US" altLang="en-US"/>
              <a:pPr/>
              <a:t>‹#›</a:t>
            </a:fld>
            <a:endParaRPr lang="en-US" altLang="en-US"/>
          </a:p>
        </p:txBody>
      </p:sp>
    </p:spTree>
    <p:extLst>
      <p:ext uri="{BB962C8B-B14F-4D97-AF65-F5344CB8AC3E}">
        <p14:creationId xmlns:p14="http://schemas.microsoft.com/office/powerpoint/2010/main" val="2783934569"/>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C6722968-53FB-448B-AC09-A947832FC130}"/>
              </a:ext>
            </a:extLst>
          </p:cNvPr>
          <p:cNvSpPr>
            <a:spLocks noGrp="1"/>
          </p:cNvSpPr>
          <p:nvPr>
            <p:ph type="dt" sz="half" idx="14"/>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659FDE5-F100-4531-9554-035CEBCBC599}"/>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C253447-4EA1-40DA-B1DE-68CA368B5CBC}"/>
              </a:ext>
            </a:extLst>
          </p:cNvPr>
          <p:cNvSpPr>
            <a:spLocks noGrp="1"/>
          </p:cNvSpPr>
          <p:nvPr>
            <p:ph type="sldNum" sz="quarter" idx="16"/>
          </p:nvPr>
        </p:nvSpPr>
        <p:spPr/>
        <p:txBody>
          <a:bodyPr/>
          <a:lstStyle>
            <a:lvl1pPr>
              <a:defRPr/>
            </a:lvl1pPr>
          </a:lstStyle>
          <a:p>
            <a:fld id="{3912E4DB-07A2-4764-89E4-2B0091344C49}" type="slidenum">
              <a:rPr lang="en-US" altLang="en-US"/>
              <a:pPr/>
              <a:t>‹#›</a:t>
            </a:fld>
            <a:endParaRPr lang="en-US" altLang="en-US"/>
          </a:p>
        </p:txBody>
      </p:sp>
    </p:spTree>
    <p:extLst>
      <p:ext uri="{BB962C8B-B14F-4D97-AF65-F5344CB8AC3E}">
        <p14:creationId xmlns:p14="http://schemas.microsoft.com/office/powerpoint/2010/main" val="7916662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horizon.png">
            <a:extLst>
              <a:ext uri="{FF2B5EF4-FFF2-40B4-BE49-F238E27FC236}">
                <a16:creationId xmlns:a16="http://schemas.microsoft.com/office/drawing/2014/main" id="{05A5FCBC-DCC6-4856-B891-8FC67D4D830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1447800"/>
            <a:ext cx="2971800" cy="1097280"/>
          </a:xfrm>
        </p:spPr>
        <p:txBody>
          <a:bodyPr/>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9600" y="2547890"/>
            <a:ext cx="2971800" cy="2405109"/>
          </a:xfrm>
        </p:spPr>
        <p:txBody>
          <a:bodyPr tIns="9144"/>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82F9D3B6-AB1F-4B5B-A142-D80B459F00DA}"/>
              </a:ext>
            </a:extLst>
          </p:cNvPr>
          <p:cNvSpPr>
            <a:spLocks noGrp="1"/>
          </p:cNvSpPr>
          <p:nvPr>
            <p:ph type="dt" sz="half" idx="10"/>
          </p:nvPr>
        </p:nvSpPr>
        <p:spPr/>
        <p:txBody>
          <a:bodyPr/>
          <a:lstStyle>
            <a:lvl1pPr>
              <a:defRPr/>
            </a:lvl1pPr>
          </a:lstStyle>
          <a:p>
            <a:pPr>
              <a:defRPr/>
            </a:pPr>
            <a:endParaRPr lang="en-US"/>
          </a:p>
        </p:txBody>
      </p:sp>
      <p:sp>
        <p:nvSpPr>
          <p:cNvPr id="7" name="Footer Placeholder 5">
            <a:extLst>
              <a:ext uri="{FF2B5EF4-FFF2-40B4-BE49-F238E27FC236}">
                <a16:creationId xmlns:a16="http://schemas.microsoft.com/office/drawing/2014/main" id="{17E61FFB-8B91-4E33-A977-3ED3426D3EC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69C1A6E-6127-42BC-ACDF-46F3CB63B623}"/>
              </a:ext>
            </a:extLst>
          </p:cNvPr>
          <p:cNvSpPr>
            <a:spLocks noGrp="1"/>
          </p:cNvSpPr>
          <p:nvPr>
            <p:ph type="sldNum" sz="quarter" idx="12"/>
          </p:nvPr>
        </p:nvSpPr>
        <p:spPr/>
        <p:txBody>
          <a:bodyPr/>
          <a:lstStyle>
            <a:lvl1pPr>
              <a:defRPr/>
            </a:lvl1pPr>
          </a:lstStyle>
          <a:p>
            <a:fld id="{621CD0A8-CF3C-42CD-9AEE-0EC56FBD3083}" type="slidenum">
              <a:rPr lang="en-US" altLang="en-US"/>
              <a:pPr/>
              <a:t>‹#›</a:t>
            </a:fld>
            <a:endParaRPr lang="en-US" altLang="en-US"/>
          </a:p>
        </p:txBody>
      </p:sp>
    </p:spTree>
    <p:extLst>
      <p:ext uri="{BB962C8B-B14F-4D97-AF65-F5344CB8AC3E}">
        <p14:creationId xmlns:p14="http://schemas.microsoft.com/office/powerpoint/2010/main" val="1474905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3AF53-E726-4673-818C-8B6C4B27C66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E7651EA-6AAA-4918-892C-C4AB20C1DF0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0866968-2809-405B-8DF1-455CC66536D3}"/>
              </a:ext>
            </a:extLst>
          </p:cNvPr>
          <p:cNvSpPr>
            <a:spLocks noGrp="1"/>
          </p:cNvSpPr>
          <p:nvPr>
            <p:ph type="sldNum" sz="quarter" idx="12"/>
          </p:nvPr>
        </p:nvSpPr>
        <p:spPr/>
        <p:txBody>
          <a:bodyPr/>
          <a:lstStyle>
            <a:lvl1pPr>
              <a:defRPr/>
            </a:lvl1pPr>
          </a:lstStyle>
          <a:p>
            <a:fld id="{EF0B4251-C809-4EE1-89A4-2A5BAE9152EC}" type="slidenum">
              <a:rPr lang="en-US" altLang="en-US"/>
              <a:pPr/>
              <a:t>‹#›</a:t>
            </a:fld>
            <a:endParaRPr lang="en-US" altLang="en-US"/>
          </a:p>
        </p:txBody>
      </p:sp>
    </p:spTree>
    <p:extLst>
      <p:ext uri="{BB962C8B-B14F-4D97-AF65-F5344CB8AC3E}">
        <p14:creationId xmlns:p14="http://schemas.microsoft.com/office/powerpoint/2010/main" val="7778379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C993C2-2DCB-4364-9D24-96841B51743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58D3AE5B-D53B-43BD-AE5B-E4A544A9AE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97591C8-5757-476C-AE1E-26CB399C4EC7}"/>
              </a:ext>
            </a:extLst>
          </p:cNvPr>
          <p:cNvSpPr>
            <a:spLocks noGrp="1"/>
          </p:cNvSpPr>
          <p:nvPr>
            <p:ph type="sldNum" sz="quarter" idx="12"/>
          </p:nvPr>
        </p:nvSpPr>
        <p:spPr/>
        <p:txBody>
          <a:bodyPr/>
          <a:lstStyle>
            <a:lvl1pPr>
              <a:defRPr/>
            </a:lvl1pPr>
          </a:lstStyle>
          <a:p>
            <a:fld id="{0B65125D-9642-45B3-9A26-60D7FEBF0A1B}" type="slidenum">
              <a:rPr lang="en-US" altLang="en-US"/>
              <a:pPr/>
              <a:t>‹#›</a:t>
            </a:fld>
            <a:endParaRPr lang="en-US" altLang="en-US"/>
          </a:p>
        </p:txBody>
      </p:sp>
    </p:spTree>
    <p:extLst>
      <p:ext uri="{BB962C8B-B14F-4D97-AF65-F5344CB8AC3E}">
        <p14:creationId xmlns:p14="http://schemas.microsoft.com/office/powerpoint/2010/main" val="30742275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a:extLst>
              <a:ext uri="{FF2B5EF4-FFF2-40B4-BE49-F238E27FC236}">
                <a16:creationId xmlns:a16="http://schemas.microsoft.com/office/drawing/2014/main" id="{D312705C-43BB-4931-BEB0-D42F7CA9DF2E}"/>
              </a:ext>
            </a:extLst>
          </p:cNvPr>
          <p:cNvSpPr>
            <a:spLocks noGrp="1"/>
          </p:cNvSpPr>
          <p:nvPr>
            <p:ph type="dt" sz="half" idx="10"/>
          </p:nvPr>
        </p:nvSpPr>
        <p:spPr/>
        <p:txBody>
          <a:bodyPr/>
          <a:lstStyle>
            <a:lvl1pPr>
              <a:defRPr/>
            </a:lvl1pPr>
          </a:lstStyle>
          <a:p>
            <a:pPr>
              <a:defRPr/>
            </a:pPr>
            <a:endParaRPr lang="en-US"/>
          </a:p>
        </p:txBody>
      </p:sp>
      <p:sp>
        <p:nvSpPr>
          <p:cNvPr id="5" name="Footer Placeholder 18">
            <a:extLst>
              <a:ext uri="{FF2B5EF4-FFF2-40B4-BE49-F238E27FC236}">
                <a16:creationId xmlns:a16="http://schemas.microsoft.com/office/drawing/2014/main" id="{8710CBB0-5B7B-40E2-A134-2F7AD1E9853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6">
            <a:extLst>
              <a:ext uri="{FF2B5EF4-FFF2-40B4-BE49-F238E27FC236}">
                <a16:creationId xmlns:a16="http://schemas.microsoft.com/office/drawing/2014/main" id="{F4FB9C23-3124-41CB-9130-2009E6ECE080}"/>
              </a:ext>
            </a:extLst>
          </p:cNvPr>
          <p:cNvSpPr>
            <a:spLocks noGrp="1"/>
          </p:cNvSpPr>
          <p:nvPr>
            <p:ph type="sldNum" sz="quarter" idx="12"/>
          </p:nvPr>
        </p:nvSpPr>
        <p:spPr/>
        <p:txBody>
          <a:bodyPr/>
          <a:lstStyle>
            <a:lvl1pPr>
              <a:defRPr>
                <a:solidFill>
                  <a:srgbClr val="D1EAEE"/>
                </a:solidFill>
              </a:defRPr>
            </a:lvl1pPr>
          </a:lstStyle>
          <a:p>
            <a:fld id="{60882801-9678-4057-9514-22E9FDE36AF7}" type="slidenum">
              <a:rPr lang="en-US" altLang="en-US"/>
              <a:pPr/>
              <a:t>‹#›</a:t>
            </a:fld>
            <a:endParaRPr lang="en-US" altLang="en-US"/>
          </a:p>
        </p:txBody>
      </p:sp>
    </p:spTree>
    <p:extLst>
      <p:ext uri="{BB962C8B-B14F-4D97-AF65-F5344CB8AC3E}">
        <p14:creationId xmlns:p14="http://schemas.microsoft.com/office/powerpoint/2010/main" val="2436613047"/>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A8D5D02B-FF63-4AD4-A473-9A0CB425B087}"/>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6DC9EE35-A0DF-4E25-84DA-6FCFC52F3A2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21E95E77-0C5C-48F7-963F-116102A689F8}"/>
              </a:ext>
            </a:extLst>
          </p:cNvPr>
          <p:cNvSpPr>
            <a:spLocks noGrp="1"/>
          </p:cNvSpPr>
          <p:nvPr>
            <p:ph type="sldNum" sz="quarter" idx="12"/>
          </p:nvPr>
        </p:nvSpPr>
        <p:spPr/>
        <p:txBody>
          <a:bodyPr/>
          <a:lstStyle>
            <a:lvl1pPr>
              <a:defRPr/>
            </a:lvl1pPr>
          </a:lstStyle>
          <a:p>
            <a:fld id="{E1EA7D47-C270-4415-8F02-34E390A79FE0}" type="slidenum">
              <a:rPr lang="en-US" altLang="en-US"/>
              <a:pPr/>
              <a:t>‹#›</a:t>
            </a:fld>
            <a:endParaRPr lang="en-US" altLang="en-US"/>
          </a:p>
        </p:txBody>
      </p:sp>
    </p:spTree>
    <p:extLst>
      <p:ext uri="{BB962C8B-B14F-4D97-AF65-F5344CB8AC3E}">
        <p14:creationId xmlns:p14="http://schemas.microsoft.com/office/powerpoint/2010/main" val="14291006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8DDC49AD-9778-4E8E-B1B6-80D7ECFF752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BDB55DE-C7F1-4655-A672-5FA9A925455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8F658BE-F3CA-4A53-9C51-4882199EB924}"/>
              </a:ext>
            </a:extLst>
          </p:cNvPr>
          <p:cNvSpPr>
            <a:spLocks noGrp="1"/>
          </p:cNvSpPr>
          <p:nvPr>
            <p:ph type="sldNum" sz="quarter" idx="12"/>
          </p:nvPr>
        </p:nvSpPr>
        <p:spPr/>
        <p:txBody>
          <a:bodyPr/>
          <a:lstStyle>
            <a:lvl1pPr>
              <a:defRPr>
                <a:solidFill>
                  <a:srgbClr val="D1EAEE"/>
                </a:solidFill>
              </a:defRPr>
            </a:lvl1pPr>
          </a:lstStyle>
          <a:p>
            <a:fld id="{22B03856-BF3E-4646-9C8D-21A952D6B793}" type="slidenum">
              <a:rPr lang="en-US" altLang="en-US"/>
              <a:pPr/>
              <a:t>‹#›</a:t>
            </a:fld>
            <a:endParaRPr lang="en-US" altLang="en-US"/>
          </a:p>
        </p:txBody>
      </p:sp>
    </p:spTree>
    <p:extLst>
      <p:ext uri="{BB962C8B-B14F-4D97-AF65-F5344CB8AC3E}">
        <p14:creationId xmlns:p14="http://schemas.microsoft.com/office/powerpoint/2010/main" val="2561058053"/>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0BBFF8C0-E2BC-4717-857F-56E456B3CFCC}"/>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BF35BE82-781C-4E9C-AD4C-91EEF5932BC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A2DFB358-BE83-4C08-9D4B-92E3B2314F96}"/>
              </a:ext>
            </a:extLst>
          </p:cNvPr>
          <p:cNvSpPr>
            <a:spLocks noGrp="1"/>
          </p:cNvSpPr>
          <p:nvPr>
            <p:ph type="sldNum" sz="quarter" idx="12"/>
          </p:nvPr>
        </p:nvSpPr>
        <p:spPr/>
        <p:txBody>
          <a:bodyPr/>
          <a:lstStyle>
            <a:lvl1pPr>
              <a:defRPr/>
            </a:lvl1pPr>
          </a:lstStyle>
          <a:p>
            <a:fld id="{6CD4D8AC-662A-4284-9A58-B3078B12CBFF}" type="slidenum">
              <a:rPr lang="en-US" altLang="en-US"/>
              <a:pPr/>
              <a:t>‹#›</a:t>
            </a:fld>
            <a:endParaRPr lang="en-US" altLang="en-US"/>
          </a:p>
        </p:txBody>
      </p:sp>
    </p:spTree>
    <p:extLst>
      <p:ext uri="{BB962C8B-B14F-4D97-AF65-F5344CB8AC3E}">
        <p14:creationId xmlns:p14="http://schemas.microsoft.com/office/powerpoint/2010/main" val="18543949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43B1213F-28BA-4A8D-9A0D-BD196EE022FA}"/>
              </a:ext>
            </a:extLst>
          </p:cNvPr>
          <p:cNvSpPr>
            <a:spLocks noGrp="1"/>
          </p:cNvSpPr>
          <p:nvPr>
            <p:ph type="dt" sz="half" idx="10"/>
          </p:nvPr>
        </p:nvSpPr>
        <p:spPr/>
        <p:txBody>
          <a:bodyPr/>
          <a:lstStyle>
            <a:lvl1pPr>
              <a:defRPr/>
            </a:lvl1pPr>
          </a:lstStyle>
          <a:p>
            <a:pPr>
              <a:defRPr/>
            </a:pPr>
            <a:endParaRPr lang="en-US"/>
          </a:p>
        </p:txBody>
      </p:sp>
      <p:sp>
        <p:nvSpPr>
          <p:cNvPr id="8" name="Footer Placeholder 21">
            <a:extLst>
              <a:ext uri="{FF2B5EF4-FFF2-40B4-BE49-F238E27FC236}">
                <a16:creationId xmlns:a16="http://schemas.microsoft.com/office/drawing/2014/main" id="{8FB380CE-9832-4EAA-A452-EE8D84BD9B8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7">
            <a:extLst>
              <a:ext uri="{FF2B5EF4-FFF2-40B4-BE49-F238E27FC236}">
                <a16:creationId xmlns:a16="http://schemas.microsoft.com/office/drawing/2014/main" id="{C6E47C1B-4CDA-49AE-8EE2-61A19642B211}"/>
              </a:ext>
            </a:extLst>
          </p:cNvPr>
          <p:cNvSpPr>
            <a:spLocks noGrp="1"/>
          </p:cNvSpPr>
          <p:nvPr>
            <p:ph type="sldNum" sz="quarter" idx="12"/>
          </p:nvPr>
        </p:nvSpPr>
        <p:spPr/>
        <p:txBody>
          <a:bodyPr/>
          <a:lstStyle>
            <a:lvl1pPr>
              <a:defRPr/>
            </a:lvl1pPr>
          </a:lstStyle>
          <a:p>
            <a:fld id="{D9B367DB-F24B-4759-8BA8-664D34F642F2}" type="slidenum">
              <a:rPr lang="en-US" altLang="en-US"/>
              <a:pPr/>
              <a:t>‹#›</a:t>
            </a:fld>
            <a:endParaRPr lang="en-US" altLang="en-US"/>
          </a:p>
        </p:txBody>
      </p:sp>
    </p:spTree>
    <p:extLst>
      <p:ext uri="{BB962C8B-B14F-4D97-AF65-F5344CB8AC3E}">
        <p14:creationId xmlns:p14="http://schemas.microsoft.com/office/powerpoint/2010/main" val="21098615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95C226D7-6FB7-4841-A6E9-3FBC8FD8DD09}"/>
              </a:ext>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16:creationId xmlns:a16="http://schemas.microsoft.com/office/drawing/2014/main" id="{EAD0A0E1-4883-4586-B7A2-77BF6C922F3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F61C493B-A033-436A-B47B-7668E21A392D}"/>
              </a:ext>
            </a:extLst>
          </p:cNvPr>
          <p:cNvSpPr>
            <a:spLocks noGrp="1"/>
          </p:cNvSpPr>
          <p:nvPr>
            <p:ph type="sldNum" sz="quarter" idx="12"/>
          </p:nvPr>
        </p:nvSpPr>
        <p:spPr/>
        <p:txBody>
          <a:bodyPr/>
          <a:lstStyle>
            <a:lvl1pPr>
              <a:defRPr/>
            </a:lvl1pPr>
          </a:lstStyle>
          <a:p>
            <a:fld id="{6E64D439-A514-4A11-B5E8-0D4054C72011}" type="slidenum">
              <a:rPr lang="en-US" altLang="en-US"/>
              <a:pPr/>
              <a:t>‹#›</a:t>
            </a:fld>
            <a:endParaRPr lang="en-US" altLang="en-US"/>
          </a:p>
        </p:txBody>
      </p:sp>
    </p:spTree>
    <p:extLst>
      <p:ext uri="{BB962C8B-B14F-4D97-AF65-F5344CB8AC3E}">
        <p14:creationId xmlns:p14="http://schemas.microsoft.com/office/powerpoint/2010/main" val="239923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121CB10B-97D4-41E8-8777-80E32D4A685B}"/>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7D205C18-42C1-49E7-A781-E609118DCA8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830D6170-F1E8-4B79-B51F-99DEBBD61719}"/>
              </a:ext>
            </a:extLst>
          </p:cNvPr>
          <p:cNvSpPr>
            <a:spLocks noGrp="1"/>
          </p:cNvSpPr>
          <p:nvPr>
            <p:ph type="sldNum" sz="quarter" idx="12"/>
          </p:nvPr>
        </p:nvSpPr>
        <p:spPr/>
        <p:txBody>
          <a:bodyPr/>
          <a:lstStyle>
            <a:lvl1pPr>
              <a:defRPr/>
            </a:lvl1pPr>
          </a:lstStyle>
          <a:p>
            <a:fld id="{855D1497-EF2E-4461-8FAA-41ED0274F87E}" type="slidenum">
              <a:rPr lang="en-US" altLang="en-US"/>
              <a:pPr/>
              <a:t>‹#›</a:t>
            </a:fld>
            <a:endParaRPr lang="en-US" altLang="en-US"/>
          </a:p>
        </p:txBody>
      </p:sp>
    </p:spTree>
    <p:extLst>
      <p:ext uri="{BB962C8B-B14F-4D97-AF65-F5344CB8AC3E}">
        <p14:creationId xmlns:p14="http://schemas.microsoft.com/office/powerpoint/2010/main" val="29877252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C4939825-7787-4B87-ADCD-1C92D2290643}"/>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58F9EF12-47A3-4D19-9595-3C931643AFD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169A042D-A0F9-4490-8150-90613505B573}"/>
              </a:ext>
            </a:extLst>
          </p:cNvPr>
          <p:cNvSpPr>
            <a:spLocks noGrp="1"/>
          </p:cNvSpPr>
          <p:nvPr>
            <p:ph type="sldNum" sz="quarter" idx="12"/>
          </p:nvPr>
        </p:nvSpPr>
        <p:spPr/>
        <p:txBody>
          <a:bodyPr/>
          <a:lstStyle>
            <a:lvl1pPr>
              <a:defRPr/>
            </a:lvl1pPr>
          </a:lstStyle>
          <a:p>
            <a:fld id="{C83848F9-6B0A-4B8F-BE94-9A9D1CE4E3FF}" type="slidenum">
              <a:rPr lang="en-US" altLang="en-US"/>
              <a:pPr/>
              <a:t>‹#›</a:t>
            </a:fld>
            <a:endParaRPr lang="en-US" altLang="en-US"/>
          </a:p>
        </p:txBody>
      </p:sp>
    </p:spTree>
    <p:extLst>
      <p:ext uri="{BB962C8B-B14F-4D97-AF65-F5344CB8AC3E}">
        <p14:creationId xmlns:p14="http://schemas.microsoft.com/office/powerpoint/2010/main" val="28127739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F7561ED3-89D7-4F8A-B008-099E4365B2F6}"/>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465BC113-22B3-4A0F-865B-1C5C3CA7A48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C35B2E82-1DC6-49E7-B753-45677C25214A}"/>
              </a:ext>
            </a:extLst>
          </p:cNvPr>
          <p:cNvSpPr>
            <a:spLocks noGrp="1"/>
          </p:cNvSpPr>
          <p:nvPr>
            <p:ph type="sldNum" sz="quarter" idx="12"/>
          </p:nvPr>
        </p:nvSpPr>
        <p:spPr/>
        <p:txBody>
          <a:bodyPr/>
          <a:lstStyle>
            <a:lvl1pPr>
              <a:defRPr/>
            </a:lvl1pPr>
          </a:lstStyle>
          <a:p>
            <a:fld id="{9C43A21B-6DBA-4E59-997D-FDFB1407C684}" type="slidenum">
              <a:rPr lang="en-US" altLang="en-US"/>
              <a:pPr/>
              <a:t>‹#›</a:t>
            </a:fld>
            <a:endParaRPr lang="en-US" altLang="en-US"/>
          </a:p>
        </p:txBody>
      </p:sp>
    </p:spTree>
    <p:extLst>
      <p:ext uri="{BB962C8B-B14F-4D97-AF65-F5344CB8AC3E}">
        <p14:creationId xmlns:p14="http://schemas.microsoft.com/office/powerpoint/2010/main" val="18719334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F323437C-3455-4182-A5FE-F62C65489E12}"/>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a:extLst>
              <a:ext uri="{FF2B5EF4-FFF2-40B4-BE49-F238E27FC236}">
                <a16:creationId xmlns:a16="http://schemas.microsoft.com/office/drawing/2014/main" id="{92F5E42F-6365-4EFA-8598-7E0F5A0E7A0B}"/>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15">
            <a:extLst>
              <a:ext uri="{FF2B5EF4-FFF2-40B4-BE49-F238E27FC236}">
                <a16:creationId xmlns:a16="http://schemas.microsoft.com/office/drawing/2014/main" id="{2071C2BB-DAE1-4636-8902-6566FE1DF60B}"/>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16">
            <a:extLst>
              <a:ext uri="{FF2B5EF4-FFF2-40B4-BE49-F238E27FC236}">
                <a16:creationId xmlns:a16="http://schemas.microsoft.com/office/drawing/2014/main" id="{F3092441-108C-4596-8228-B362084BD261}"/>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a:extLst>
              <a:ext uri="{FF2B5EF4-FFF2-40B4-BE49-F238E27FC236}">
                <a16:creationId xmlns:a16="http://schemas.microsoft.com/office/drawing/2014/main" id="{61A12C6D-2A78-44B7-A5ED-3C0EE7C34116}"/>
              </a:ext>
            </a:extLst>
          </p:cNvPr>
          <p:cNvSpPr>
            <a:spLocks noGrp="1"/>
          </p:cNvSpPr>
          <p:nvPr>
            <p:ph type="dt" sz="half" idx="10"/>
          </p:nvPr>
        </p:nvSpPr>
        <p:spPr/>
        <p:txBody>
          <a:bodyPr/>
          <a:lstStyle>
            <a:lvl1pPr>
              <a:defRPr/>
            </a:lvl1pPr>
          </a:lstStyle>
          <a:p>
            <a:pPr>
              <a:defRPr/>
            </a:pPr>
            <a:endParaRPr lang="en-US"/>
          </a:p>
        </p:txBody>
      </p:sp>
      <p:sp>
        <p:nvSpPr>
          <p:cNvPr id="10" name="Footer Placeholder 5">
            <a:extLst>
              <a:ext uri="{FF2B5EF4-FFF2-40B4-BE49-F238E27FC236}">
                <a16:creationId xmlns:a16="http://schemas.microsoft.com/office/drawing/2014/main" id="{0F0FC88F-D153-4431-BF9C-E120E3E45748}"/>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D59528EE-0DE7-42D3-BB12-C54D624CD545}"/>
              </a:ext>
            </a:extLst>
          </p:cNvPr>
          <p:cNvSpPr>
            <a:spLocks noGrp="1"/>
          </p:cNvSpPr>
          <p:nvPr>
            <p:ph type="sldNum" sz="quarter" idx="12"/>
          </p:nvPr>
        </p:nvSpPr>
        <p:spPr>
          <a:xfrm>
            <a:off x="8077200" y="6356350"/>
            <a:ext cx="609600" cy="365125"/>
          </a:xfrm>
        </p:spPr>
        <p:txBody>
          <a:bodyPr/>
          <a:lstStyle>
            <a:lvl1pPr>
              <a:defRPr/>
            </a:lvl1pPr>
          </a:lstStyle>
          <a:p>
            <a:fld id="{601025F6-8F4C-4D3F-AE26-B0CBED706B5E}" type="slidenum">
              <a:rPr lang="en-US" altLang="en-US"/>
              <a:pPr/>
              <a:t>‹#›</a:t>
            </a:fld>
            <a:endParaRPr lang="en-US" altLang="en-US"/>
          </a:p>
        </p:txBody>
      </p:sp>
    </p:spTree>
    <p:extLst>
      <p:ext uri="{BB962C8B-B14F-4D97-AF65-F5344CB8AC3E}">
        <p14:creationId xmlns:p14="http://schemas.microsoft.com/office/powerpoint/2010/main" val="12669254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AE1E2CE0-8CB9-46C0-A1F1-D0CEF35D2E87}"/>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70137E2A-290F-4636-8FA2-847BF9B5BA4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50551569-D0DA-4A29-93E2-D5AE7910B1E1}"/>
              </a:ext>
            </a:extLst>
          </p:cNvPr>
          <p:cNvSpPr>
            <a:spLocks noGrp="1"/>
          </p:cNvSpPr>
          <p:nvPr>
            <p:ph type="sldNum" sz="quarter" idx="12"/>
          </p:nvPr>
        </p:nvSpPr>
        <p:spPr/>
        <p:txBody>
          <a:bodyPr/>
          <a:lstStyle>
            <a:lvl1pPr>
              <a:defRPr/>
            </a:lvl1pPr>
          </a:lstStyle>
          <a:p>
            <a:fld id="{8AEC7196-3FBC-4233-9999-D381CED4E1EC}" type="slidenum">
              <a:rPr lang="en-US" altLang="en-US"/>
              <a:pPr/>
              <a:t>‹#›</a:t>
            </a:fld>
            <a:endParaRPr lang="en-US" altLang="en-US"/>
          </a:p>
        </p:txBody>
      </p:sp>
    </p:spTree>
    <p:extLst>
      <p:ext uri="{BB962C8B-B14F-4D97-AF65-F5344CB8AC3E}">
        <p14:creationId xmlns:p14="http://schemas.microsoft.com/office/powerpoint/2010/main" val="35470555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6DFA362F-FC76-41BD-8AAF-82DA7C1532D4}"/>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0994583A-00D7-4CA8-8116-9C9F173559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FBA2C271-DB96-46FD-B1D0-929B45099F81}"/>
              </a:ext>
            </a:extLst>
          </p:cNvPr>
          <p:cNvSpPr>
            <a:spLocks noGrp="1"/>
          </p:cNvSpPr>
          <p:nvPr>
            <p:ph type="sldNum" sz="quarter" idx="12"/>
          </p:nvPr>
        </p:nvSpPr>
        <p:spPr/>
        <p:txBody>
          <a:bodyPr/>
          <a:lstStyle>
            <a:lvl1pPr>
              <a:defRPr/>
            </a:lvl1pPr>
          </a:lstStyle>
          <a:p>
            <a:fld id="{A456DDFB-D8F8-47D1-94F2-54DF06CC76DE}" type="slidenum">
              <a:rPr lang="en-US" altLang="en-US"/>
              <a:pPr/>
              <a:t>‹#›</a:t>
            </a:fld>
            <a:endParaRPr lang="en-US" altLang="en-US"/>
          </a:p>
        </p:txBody>
      </p:sp>
    </p:spTree>
    <p:extLst>
      <p:ext uri="{BB962C8B-B14F-4D97-AF65-F5344CB8AC3E}">
        <p14:creationId xmlns:p14="http://schemas.microsoft.com/office/powerpoint/2010/main" val="2544805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E4A88B8-D647-4025-ABE5-791A9B3AE12F}" type="slidenum">
              <a:rPr lang="en-US" altLang="en-US" smtClean="0"/>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0595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7D2F526-6B8F-4066-8B84-A2BC9DD9C8F1}" type="slidenum">
              <a:rPr lang="en-US" altLang="en-US" smtClean="0"/>
              <a:pPr/>
              <a:t>‹#›</a:t>
            </a:fld>
            <a:endParaRPr lang="en-US" altLang="en-US"/>
          </a:p>
        </p:txBody>
      </p:sp>
    </p:spTree>
    <p:extLst>
      <p:ext uri="{BB962C8B-B14F-4D97-AF65-F5344CB8AC3E}">
        <p14:creationId xmlns:p14="http://schemas.microsoft.com/office/powerpoint/2010/main" val="10817877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3ABBE75-2930-40EE-8187-2FEFE2DB2A71}" type="slidenum">
              <a:rPr lang="en-US" altLang="en-US" smtClean="0"/>
              <a:pPr/>
              <a:t>‹#›</a:t>
            </a:fld>
            <a:endParaRPr lang="en-US" alt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1971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129A1D0-72F6-4E73-B883-906EA43B407B}" type="slidenum">
              <a:rPr lang="en-US" altLang="en-US" smtClean="0"/>
              <a:pPr/>
              <a:t>‹#›</a:t>
            </a:fld>
            <a:endParaRPr lang="en-US" altLang="en-US"/>
          </a:p>
        </p:txBody>
      </p:sp>
    </p:spTree>
    <p:extLst>
      <p:ext uri="{BB962C8B-B14F-4D97-AF65-F5344CB8AC3E}">
        <p14:creationId xmlns:p14="http://schemas.microsoft.com/office/powerpoint/2010/main" val="15618456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76F59F77-6EEF-4E76-9235-5197DAAFFF10}" type="slidenum">
              <a:rPr lang="en-US" altLang="en-US" smtClean="0"/>
              <a:pPr/>
              <a:t>‹#›</a:t>
            </a:fld>
            <a:endParaRPr lang="en-US" altLang="en-US"/>
          </a:p>
        </p:txBody>
      </p:sp>
    </p:spTree>
    <p:extLst>
      <p:ext uri="{BB962C8B-B14F-4D97-AF65-F5344CB8AC3E}">
        <p14:creationId xmlns:p14="http://schemas.microsoft.com/office/powerpoint/2010/main" val="2986937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80C082D8-2C4B-4E8F-BD8E-6D314C7EDD9F}"/>
              </a:ext>
            </a:extLst>
          </p:cNvPr>
          <p:cNvSpPr>
            <a:spLocks noGrp="1"/>
          </p:cNvSpPr>
          <p:nvPr>
            <p:ph type="dt" sz="half" idx="10"/>
          </p:nvPr>
        </p:nvSpPr>
        <p:spPr/>
        <p:txBody>
          <a:bodyPr/>
          <a:lstStyle>
            <a:lvl1pPr>
              <a:defRPr/>
            </a:lvl1pPr>
          </a:lstStyle>
          <a:p>
            <a:pPr>
              <a:defRPr/>
            </a:pPr>
            <a:endParaRPr lang="en-US"/>
          </a:p>
        </p:txBody>
      </p:sp>
      <p:sp>
        <p:nvSpPr>
          <p:cNvPr id="8" name="Footer Placeholder 2">
            <a:extLst>
              <a:ext uri="{FF2B5EF4-FFF2-40B4-BE49-F238E27FC236}">
                <a16:creationId xmlns:a16="http://schemas.microsoft.com/office/drawing/2014/main" id="{C1BD50C8-16D2-48C2-B664-B5858A822061}"/>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id="{D5333FFB-BCCF-4FBA-A301-3219D707300D}"/>
              </a:ext>
            </a:extLst>
          </p:cNvPr>
          <p:cNvSpPr>
            <a:spLocks noGrp="1"/>
          </p:cNvSpPr>
          <p:nvPr>
            <p:ph type="sldNum" sz="quarter" idx="12"/>
          </p:nvPr>
        </p:nvSpPr>
        <p:spPr/>
        <p:txBody>
          <a:bodyPr/>
          <a:lstStyle>
            <a:lvl1pPr>
              <a:defRPr/>
            </a:lvl1pPr>
          </a:lstStyle>
          <a:p>
            <a:fld id="{C3F90750-9651-4A55-8FFB-5D06953BAB1E}" type="slidenum">
              <a:rPr lang="en-US" altLang="en-US"/>
              <a:pPr/>
              <a:t>‹#›</a:t>
            </a:fld>
            <a:endParaRPr lang="en-US" altLang="en-US"/>
          </a:p>
        </p:txBody>
      </p:sp>
    </p:spTree>
    <p:extLst>
      <p:ext uri="{BB962C8B-B14F-4D97-AF65-F5344CB8AC3E}">
        <p14:creationId xmlns:p14="http://schemas.microsoft.com/office/powerpoint/2010/main" val="1392910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E798A65D-7336-444C-AAD7-6212D10BCB33}" type="slidenum">
              <a:rPr lang="en-US" altLang="en-US" smtClean="0"/>
              <a:pPr/>
              <a:t>‹#›</a:t>
            </a:fld>
            <a:endParaRPr lang="en-US" altLang="en-US"/>
          </a:p>
        </p:txBody>
      </p:sp>
    </p:spTree>
    <p:extLst>
      <p:ext uri="{BB962C8B-B14F-4D97-AF65-F5344CB8AC3E}">
        <p14:creationId xmlns:p14="http://schemas.microsoft.com/office/powerpoint/2010/main" val="29064654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fld id="{D20D9B2D-0A6D-4540-B3E4-9847EDDFC005}" type="slidenum">
              <a:rPr lang="en-US" altLang="en-US" smtClean="0"/>
              <a:pPr/>
              <a:t>‹#›</a:t>
            </a:fld>
            <a:endParaRPr lang="en-US" altLang="en-US"/>
          </a:p>
        </p:txBody>
      </p:sp>
    </p:spTree>
    <p:extLst>
      <p:ext uri="{BB962C8B-B14F-4D97-AF65-F5344CB8AC3E}">
        <p14:creationId xmlns:p14="http://schemas.microsoft.com/office/powerpoint/2010/main" val="15894359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9FE1F86-4BA9-418B-B919-FE143BD2FBA9}" type="slidenum">
              <a:rPr lang="en-US" altLang="en-US" smtClean="0"/>
              <a:pPr/>
              <a:t>‹#›</a:t>
            </a:fld>
            <a:endParaRPr lang="en-US" altLang="en-US"/>
          </a:p>
        </p:txBody>
      </p:sp>
    </p:spTree>
    <p:extLst>
      <p:ext uri="{BB962C8B-B14F-4D97-AF65-F5344CB8AC3E}">
        <p14:creationId xmlns:p14="http://schemas.microsoft.com/office/powerpoint/2010/main" val="33993192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012302C-B121-4DF6-98C3-B0B5CA21935F}" type="slidenum">
              <a:rPr lang="en-US" altLang="en-US" smtClean="0"/>
              <a:pPr/>
              <a:t>‹#›</a:t>
            </a:fld>
            <a:endParaRPr lang="en-US" altLang="en-US"/>
          </a:p>
        </p:txBody>
      </p:sp>
    </p:spTree>
    <p:extLst>
      <p:ext uri="{BB962C8B-B14F-4D97-AF65-F5344CB8AC3E}">
        <p14:creationId xmlns:p14="http://schemas.microsoft.com/office/powerpoint/2010/main" val="15439861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B63CA8A-C2C0-47FF-A1FA-444ABFD9917D}" type="slidenum">
              <a:rPr lang="en-US" altLang="en-US" smtClean="0"/>
              <a:pPr/>
              <a:t>‹#›</a:t>
            </a:fld>
            <a:endParaRPr lang="en-US" altLang="en-US"/>
          </a:p>
        </p:txBody>
      </p:sp>
    </p:spTree>
    <p:extLst>
      <p:ext uri="{BB962C8B-B14F-4D97-AF65-F5344CB8AC3E}">
        <p14:creationId xmlns:p14="http://schemas.microsoft.com/office/powerpoint/2010/main" val="266661260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CEA5F89-1079-4C8C-AD1F-E224DE9FC644}" type="slidenum">
              <a:rPr lang="en-US" altLang="en-US" smtClean="0"/>
              <a:pPr/>
              <a:t>‹#›</a:t>
            </a:fld>
            <a:endParaRPr lang="en-US" altLang="en-US"/>
          </a:p>
        </p:txBody>
      </p:sp>
    </p:spTree>
    <p:extLst>
      <p:ext uri="{BB962C8B-B14F-4D97-AF65-F5344CB8AC3E}">
        <p14:creationId xmlns:p14="http://schemas.microsoft.com/office/powerpoint/2010/main" val="7015669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E4A88B8-D647-4025-ABE5-791A9B3AE12F}"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8230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7D2F526-6B8F-4066-8B84-A2BC9DD9C8F1}" type="slidenum">
              <a:rPr lang="en-US" altLang="en-US" smtClean="0"/>
              <a:pPr/>
              <a:t>‹#›</a:t>
            </a:fld>
            <a:endParaRPr lang="en-US" altLang="en-US"/>
          </a:p>
        </p:txBody>
      </p:sp>
    </p:spTree>
    <p:extLst>
      <p:ext uri="{BB962C8B-B14F-4D97-AF65-F5344CB8AC3E}">
        <p14:creationId xmlns:p14="http://schemas.microsoft.com/office/powerpoint/2010/main" val="24356649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3ABBE75-2930-40EE-8187-2FEFE2DB2A71}"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70949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129A1D0-72F6-4E73-B883-906EA43B407B}" type="slidenum">
              <a:rPr lang="en-US" altLang="en-US" smtClean="0"/>
              <a:pPr/>
              <a:t>‹#›</a:t>
            </a:fld>
            <a:endParaRPr lang="en-US" altLang="en-US"/>
          </a:p>
        </p:txBody>
      </p:sp>
    </p:spTree>
    <p:extLst>
      <p:ext uri="{BB962C8B-B14F-4D97-AF65-F5344CB8AC3E}">
        <p14:creationId xmlns:p14="http://schemas.microsoft.com/office/powerpoint/2010/main" val="4852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A126077F-7D3D-4D8D-B0A4-5E9A5C5AB5F5}"/>
              </a:ext>
            </a:extLst>
          </p:cNvPr>
          <p:cNvSpPr>
            <a:spLocks noGrp="1"/>
          </p:cNvSpPr>
          <p:nvPr>
            <p:ph type="dt" sz="half" idx="10"/>
          </p:nvPr>
        </p:nvSpPr>
        <p:spPr/>
        <p:txBody>
          <a:bodyPr/>
          <a:lstStyle>
            <a:lvl1pPr>
              <a:defRPr/>
            </a:lvl1pPr>
          </a:lstStyle>
          <a:p>
            <a:pPr>
              <a:defRPr/>
            </a:pPr>
            <a:endParaRPr lang="en-US"/>
          </a:p>
        </p:txBody>
      </p:sp>
      <p:sp>
        <p:nvSpPr>
          <p:cNvPr id="4" name="Footer Placeholder 2">
            <a:extLst>
              <a:ext uri="{FF2B5EF4-FFF2-40B4-BE49-F238E27FC236}">
                <a16:creationId xmlns:a16="http://schemas.microsoft.com/office/drawing/2014/main" id="{DA3BCA9C-D291-4A14-ACA0-253E6174A05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3C2187E9-FADF-4F63-B692-5E642ACAD25D}"/>
              </a:ext>
            </a:extLst>
          </p:cNvPr>
          <p:cNvSpPr>
            <a:spLocks noGrp="1"/>
          </p:cNvSpPr>
          <p:nvPr>
            <p:ph type="sldNum" sz="quarter" idx="12"/>
          </p:nvPr>
        </p:nvSpPr>
        <p:spPr/>
        <p:txBody>
          <a:bodyPr/>
          <a:lstStyle>
            <a:lvl1pPr>
              <a:defRPr/>
            </a:lvl1pPr>
          </a:lstStyle>
          <a:p>
            <a:fld id="{6AE22E52-1B48-4E5F-B059-CC2DB3EA9FAD}" type="slidenum">
              <a:rPr lang="en-US" altLang="en-US"/>
              <a:pPr/>
              <a:t>‹#›</a:t>
            </a:fld>
            <a:endParaRPr lang="en-US" altLang="en-US"/>
          </a:p>
        </p:txBody>
      </p:sp>
    </p:spTree>
    <p:extLst>
      <p:ext uri="{BB962C8B-B14F-4D97-AF65-F5344CB8AC3E}">
        <p14:creationId xmlns:p14="http://schemas.microsoft.com/office/powerpoint/2010/main" val="34606942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76F59F77-6EEF-4E76-9235-5197DAAFFF10}" type="slidenum">
              <a:rPr lang="en-US" altLang="en-US" smtClean="0"/>
              <a:pPr/>
              <a:t>‹#›</a:t>
            </a:fld>
            <a:endParaRPr lang="en-US" altLang="en-US"/>
          </a:p>
        </p:txBody>
      </p:sp>
    </p:spTree>
    <p:extLst>
      <p:ext uri="{BB962C8B-B14F-4D97-AF65-F5344CB8AC3E}">
        <p14:creationId xmlns:p14="http://schemas.microsoft.com/office/powerpoint/2010/main" val="2889399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E798A65D-7336-444C-AAD7-6212D10BCB33}" type="slidenum">
              <a:rPr lang="en-US" altLang="en-US" smtClean="0"/>
              <a:pPr/>
              <a:t>‹#›</a:t>
            </a:fld>
            <a:endParaRPr lang="en-US" altLang="en-US"/>
          </a:p>
        </p:txBody>
      </p:sp>
    </p:spTree>
    <p:extLst>
      <p:ext uri="{BB962C8B-B14F-4D97-AF65-F5344CB8AC3E}">
        <p14:creationId xmlns:p14="http://schemas.microsoft.com/office/powerpoint/2010/main" val="35217079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D20D9B2D-0A6D-4540-B3E4-9847EDDFC005}" type="slidenum">
              <a:rPr lang="en-US" altLang="en-US" smtClean="0"/>
              <a:pPr/>
              <a:t>‹#›</a:t>
            </a:fld>
            <a:endParaRPr lang="en-US" altLang="en-US"/>
          </a:p>
        </p:txBody>
      </p:sp>
    </p:spTree>
    <p:extLst>
      <p:ext uri="{BB962C8B-B14F-4D97-AF65-F5344CB8AC3E}">
        <p14:creationId xmlns:p14="http://schemas.microsoft.com/office/powerpoint/2010/main" val="33391153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9FE1F86-4BA9-418B-B919-FE143BD2FBA9}" type="slidenum">
              <a:rPr lang="en-US" altLang="en-US" smtClean="0"/>
              <a:pPr/>
              <a:t>‹#›</a:t>
            </a:fld>
            <a:endParaRPr lang="en-US" altLang="en-US"/>
          </a:p>
        </p:txBody>
      </p:sp>
    </p:spTree>
    <p:extLst>
      <p:ext uri="{BB962C8B-B14F-4D97-AF65-F5344CB8AC3E}">
        <p14:creationId xmlns:p14="http://schemas.microsoft.com/office/powerpoint/2010/main" val="116519676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012302C-B121-4DF6-98C3-B0B5CA21935F}"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39894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1B63CA8A-C2C0-47FF-A1FA-444ABFD9917D}" type="slidenum">
              <a:rPr lang="en-US" altLang="en-US" smtClean="0"/>
              <a:pPr/>
              <a:t>‹#›</a:t>
            </a:fld>
            <a:endParaRPr lang="en-US" altLang="en-US"/>
          </a:p>
        </p:txBody>
      </p:sp>
    </p:spTree>
    <p:extLst>
      <p:ext uri="{BB962C8B-B14F-4D97-AF65-F5344CB8AC3E}">
        <p14:creationId xmlns:p14="http://schemas.microsoft.com/office/powerpoint/2010/main" val="42434524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CEA5F89-1079-4C8C-AD1F-E224DE9FC644}" type="slidenum">
              <a:rPr lang="en-US" altLang="en-US" smtClean="0"/>
              <a:pPr/>
              <a:t>‹#›</a:t>
            </a:fld>
            <a:endParaRPr lang="en-US" alt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722430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2396319" y="329308"/>
            <a:ext cx="3086292" cy="309201"/>
          </a:xfrm>
        </p:spPr>
        <p:txBody>
          <a:bodyPr/>
          <a:lstStyle/>
          <a:p>
            <a:pPr>
              <a:defRPr/>
            </a:pPr>
            <a:endParaRPr lang="en-US"/>
          </a:p>
        </p:txBody>
      </p:sp>
      <p:sp>
        <p:nvSpPr>
          <p:cNvPr id="6" name="Slide Number Placeholder 5"/>
          <p:cNvSpPr>
            <a:spLocks noGrp="1"/>
          </p:cNvSpPr>
          <p:nvPr>
            <p:ph type="sldNum" sz="quarter" idx="12"/>
          </p:nvPr>
        </p:nvSpPr>
        <p:spPr>
          <a:xfrm>
            <a:off x="1434703" y="798973"/>
            <a:ext cx="802005" cy="503578"/>
          </a:xfrm>
        </p:spPr>
        <p:txBody>
          <a:bodyPr/>
          <a:lstStyle/>
          <a:p>
            <a:fld id="{EC8ECB28-9008-4AE0-A862-849AA731EBCA}" type="slidenum">
              <a:rPr lang="en-US" altLang="en-US" smtClean="0"/>
              <a:pPr/>
              <a:t>‹#›</a:t>
            </a:fld>
            <a:endParaRPr lang="en-US" altLang="en-US"/>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050454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7B5CC5B-44EA-43F3-8B14-A37E44CF37F1}" type="slidenum">
              <a:rPr lang="en-US" altLang="en-US" smtClean="0"/>
              <a:pPr/>
              <a:t>‹#›</a:t>
            </a:fld>
            <a:endParaRPr lang="en-US" alt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327447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2E148E7-B0E9-46FB-96E9-B7DFA06B1CD8}" type="slidenum">
              <a:rPr lang="en-US" altLang="en-US" smtClean="0"/>
              <a:pPr/>
              <a:t>‹#›</a:t>
            </a:fld>
            <a:endParaRPr lang="en-US" altLang="en-US"/>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2971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38FF2D19-77C2-4DD1-80E9-BEED7105B519}"/>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8F490F56-3116-407A-9C12-00B5BE6F187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8AD9205D-F6FA-4D17-A1D2-E8A92B4D11D2}"/>
              </a:ext>
            </a:extLst>
          </p:cNvPr>
          <p:cNvSpPr>
            <a:spLocks noGrp="1"/>
          </p:cNvSpPr>
          <p:nvPr>
            <p:ph type="sldNum" sz="quarter" idx="12"/>
          </p:nvPr>
        </p:nvSpPr>
        <p:spPr/>
        <p:txBody>
          <a:bodyPr/>
          <a:lstStyle>
            <a:lvl1pPr>
              <a:defRPr/>
            </a:lvl1pPr>
          </a:lstStyle>
          <a:p>
            <a:fld id="{36552FBE-9811-4958-B81E-A3676AFBA73E}" type="slidenum">
              <a:rPr lang="en-US" altLang="en-US"/>
              <a:pPr/>
              <a:t>‹#›</a:t>
            </a:fld>
            <a:endParaRPr lang="en-US" altLang="en-US"/>
          </a:p>
        </p:txBody>
      </p:sp>
    </p:spTree>
    <p:extLst>
      <p:ext uri="{BB962C8B-B14F-4D97-AF65-F5344CB8AC3E}">
        <p14:creationId xmlns:p14="http://schemas.microsoft.com/office/powerpoint/2010/main" val="29010356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7B5CC5B-44EA-43F3-8B14-A37E44CF37F1}" type="slidenum">
              <a:rPr lang="en-US" altLang="en-US" smtClean="0"/>
              <a:pPr/>
              <a:t>‹#›</a:t>
            </a:fld>
            <a:endParaRPr lang="en-US" altLang="en-US"/>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72781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F7B5CC5B-44EA-43F3-8B14-A37E44CF37F1}" type="slidenum">
              <a:rPr lang="en-US" altLang="en-US" smtClean="0"/>
              <a:pPr/>
              <a:t>‹#›</a:t>
            </a:fld>
            <a:endParaRPr lang="en-US" altLang="en-US"/>
          </a:p>
        </p:txBody>
      </p:sp>
    </p:spTree>
    <p:extLst>
      <p:ext uri="{BB962C8B-B14F-4D97-AF65-F5344CB8AC3E}">
        <p14:creationId xmlns:p14="http://schemas.microsoft.com/office/powerpoint/2010/main" val="314686688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F71C6E7C-D451-498C-BA93-B29C405606FC}" type="slidenum">
              <a:rPr lang="en-US" altLang="en-US" smtClean="0"/>
              <a:pPr/>
              <a:t>‹#›</a:t>
            </a:fld>
            <a:endParaRPr lang="en-US" altLang="en-US"/>
          </a:p>
        </p:txBody>
      </p:sp>
    </p:spTree>
    <p:extLst>
      <p:ext uri="{BB962C8B-B14F-4D97-AF65-F5344CB8AC3E}">
        <p14:creationId xmlns:p14="http://schemas.microsoft.com/office/powerpoint/2010/main" val="319178731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97FF123D-9B90-48EE-A1B0-3741841C782E}" type="slidenum">
              <a:rPr lang="en-US" altLang="en-US" smtClean="0"/>
              <a:pPr/>
              <a:t>‹#›</a:t>
            </a:fld>
            <a:endParaRPr lang="en-US" altLang="en-US"/>
          </a:p>
        </p:txBody>
      </p:sp>
    </p:spTree>
    <p:extLst>
      <p:ext uri="{BB962C8B-B14F-4D97-AF65-F5344CB8AC3E}">
        <p14:creationId xmlns:p14="http://schemas.microsoft.com/office/powerpoint/2010/main" val="37881911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F7B5CC5B-44EA-43F3-8B14-A37E44CF37F1}" type="slidenum">
              <a:rPr lang="en-US" altLang="en-US" smtClean="0"/>
              <a:pPr/>
              <a:t>‹#›</a:t>
            </a:fld>
            <a:endParaRPr lang="en-US" altLang="en-US"/>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56269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1437530" y="318641"/>
            <a:ext cx="3251553" cy="320931"/>
          </a:xfrm>
        </p:spPr>
        <p:txBody>
          <a:bodyPr/>
          <a:lstStyle/>
          <a:p>
            <a:pPr>
              <a:defRPr/>
            </a:pPr>
            <a:endParaRPr lang="en-US"/>
          </a:p>
        </p:txBody>
      </p:sp>
      <p:sp>
        <p:nvSpPr>
          <p:cNvPr id="7" name="Slide Number Placeholder 6"/>
          <p:cNvSpPr>
            <a:spLocks noGrp="1"/>
          </p:cNvSpPr>
          <p:nvPr>
            <p:ph type="sldNum" sz="quarter" idx="12"/>
          </p:nvPr>
        </p:nvSpPr>
        <p:spPr/>
        <p:txBody>
          <a:bodyPr/>
          <a:lstStyle/>
          <a:p>
            <a:fld id="{621CD0A8-CF3C-42CD-9AEE-0EC56FBD3083}" type="slidenum">
              <a:rPr lang="en-US" altLang="en-US" smtClean="0"/>
              <a:pPr/>
              <a:t>‹#›</a:t>
            </a:fld>
            <a:endParaRPr lang="en-US" altLang="en-US"/>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38640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F0B4251-C809-4EE1-89A4-2A5BAE9152EC}" type="slidenum">
              <a:rPr lang="en-US" altLang="en-US" smtClean="0"/>
              <a:pPr/>
              <a:t>‹#›</a:t>
            </a:fld>
            <a:endParaRPr lang="en-US" altLang="en-US"/>
          </a:p>
        </p:txBody>
      </p:sp>
    </p:spTree>
    <p:extLst>
      <p:ext uri="{BB962C8B-B14F-4D97-AF65-F5344CB8AC3E}">
        <p14:creationId xmlns:p14="http://schemas.microsoft.com/office/powerpoint/2010/main" val="419316620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B65125D-9642-45B3-9A26-60D7FEBF0A1B}" type="slidenum">
              <a:rPr lang="en-US" altLang="en-US" smtClean="0"/>
              <a:pPr/>
              <a:t>‹#›</a:t>
            </a:fld>
            <a:endParaRPr lang="en-US" altLang="en-US"/>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9521877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5A769A6-EE4B-4E0B-8D22-78D6B22C78F4}"/>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F326C30-5978-44B5-BB69-02B6018994AB}"/>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1B9F3AE-E541-463D-9FF2-DD457F905794}"/>
              </a:ext>
            </a:extLst>
          </p:cNvPr>
          <p:cNvSpPr>
            <a:spLocks noGrp="1"/>
          </p:cNvSpPr>
          <p:nvPr>
            <p:ph type="sldNum" sz="quarter" idx="16"/>
          </p:nvPr>
        </p:nvSpPr>
        <p:spPr/>
        <p:txBody>
          <a:bodyPr/>
          <a:lstStyle>
            <a:lvl1pPr>
              <a:defRPr/>
            </a:lvl1pPr>
          </a:lstStyle>
          <a:p>
            <a:fld id="{DEC65F14-806F-4EA2-AD60-0A3C6543898F}" type="slidenum">
              <a:rPr lang="en-US" altLang="en-US"/>
              <a:pPr/>
              <a:t>‹#›</a:t>
            </a:fld>
            <a:endParaRPr lang="en-US" altLang="en-US"/>
          </a:p>
        </p:txBody>
      </p:sp>
    </p:spTree>
    <p:extLst>
      <p:ext uri="{BB962C8B-B14F-4D97-AF65-F5344CB8AC3E}">
        <p14:creationId xmlns:p14="http://schemas.microsoft.com/office/powerpoint/2010/main" val="3014955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2ED30A02-154D-4204-9E63-4127B0F1A16C}"/>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15A5FB95-82F5-488B-BCF8-0660EB761B2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DE4066D4-7509-4BD1-BB42-A8158E237521}"/>
              </a:ext>
            </a:extLst>
          </p:cNvPr>
          <p:cNvSpPr>
            <a:spLocks noGrp="1"/>
          </p:cNvSpPr>
          <p:nvPr>
            <p:ph type="sldNum" sz="quarter" idx="12"/>
          </p:nvPr>
        </p:nvSpPr>
        <p:spPr/>
        <p:txBody>
          <a:bodyPr/>
          <a:lstStyle>
            <a:lvl1pPr>
              <a:defRPr/>
            </a:lvl1pPr>
          </a:lstStyle>
          <a:p>
            <a:fld id="{2A4662D7-075A-4EDD-B235-C4D6B6D08A17}" type="slidenum">
              <a:rPr lang="en-US" altLang="en-US"/>
              <a:pPr/>
              <a:t>‹#›</a:t>
            </a:fld>
            <a:endParaRPr lang="en-US" altLang="en-US"/>
          </a:p>
        </p:txBody>
      </p:sp>
    </p:spTree>
    <p:extLst>
      <p:ext uri="{BB962C8B-B14F-4D97-AF65-F5344CB8AC3E}">
        <p14:creationId xmlns:p14="http://schemas.microsoft.com/office/powerpoint/2010/main" val="2095824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ED827B90-8D55-4D9A-B582-EC1FE4B46F62}"/>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779ACA5E-8AF3-4DEC-8A86-C1B0A7BD7A8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BF3548B3-D6D6-4EC8-B18A-AD127E8A2131}"/>
              </a:ext>
            </a:extLst>
          </p:cNvPr>
          <p:cNvSpPr>
            <a:spLocks noGrp="1"/>
          </p:cNvSpPr>
          <p:nvPr>
            <p:ph type="sldNum" sz="quarter" idx="12"/>
          </p:nvPr>
        </p:nvSpPr>
        <p:spPr/>
        <p:txBody>
          <a:bodyPr/>
          <a:lstStyle>
            <a:lvl1pPr>
              <a:defRPr/>
            </a:lvl1pPr>
          </a:lstStyle>
          <a:p>
            <a:fld id="{171E7227-719F-45D4-BC20-CEAE55D51DB4}" type="slidenum">
              <a:rPr lang="en-US" altLang="en-US"/>
              <a:pPr/>
              <a:t>‹#›</a:t>
            </a:fld>
            <a:endParaRPr lang="en-US" altLang="en-US"/>
          </a:p>
        </p:txBody>
      </p:sp>
    </p:spTree>
    <p:extLst>
      <p:ext uri="{BB962C8B-B14F-4D97-AF65-F5344CB8AC3E}">
        <p14:creationId xmlns:p14="http://schemas.microsoft.com/office/powerpoint/2010/main" val="93305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7.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2" name="Title Placeholder 21">
            <a:extLst>
              <a:ext uri="{FF2B5EF4-FFF2-40B4-BE49-F238E27FC236}">
                <a16:creationId xmlns:a16="http://schemas.microsoft.com/office/drawing/2014/main" id="{310666C4-06FB-4763-8652-DC6689722928}"/>
              </a:ext>
            </a:extLst>
          </p:cNvPr>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a:t>Click to edit Master title style</a:t>
            </a:r>
          </a:p>
        </p:txBody>
      </p:sp>
      <p:sp>
        <p:nvSpPr>
          <p:cNvPr id="1027" name="Text Placeholder 12">
            <a:extLst>
              <a:ext uri="{FF2B5EF4-FFF2-40B4-BE49-F238E27FC236}">
                <a16:creationId xmlns:a16="http://schemas.microsoft.com/office/drawing/2014/main" id="{B31B3B50-EFAE-44D9-8665-04DA96850264}"/>
              </a:ext>
            </a:extLst>
          </p:cNvPr>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76B03A29-8EAC-4D85-BFC5-AC29BF462E73}"/>
              </a:ext>
            </a:extLst>
          </p:cNvPr>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latin typeface="Arial" charset="0"/>
              </a:defRPr>
            </a:lvl1pPr>
          </a:lstStyle>
          <a:p>
            <a:pPr>
              <a:defRPr/>
            </a:pPr>
            <a:endParaRPr lang="en-US"/>
          </a:p>
        </p:txBody>
      </p:sp>
      <p:sp>
        <p:nvSpPr>
          <p:cNvPr id="3" name="Footer Placeholder 2">
            <a:extLst>
              <a:ext uri="{FF2B5EF4-FFF2-40B4-BE49-F238E27FC236}">
                <a16:creationId xmlns:a16="http://schemas.microsoft.com/office/drawing/2014/main" id="{5B410126-232A-4F73-9485-08D32EC2AD40}"/>
              </a:ext>
            </a:extLst>
          </p:cNvPr>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latin typeface="Arial" charset="0"/>
              </a:defRPr>
            </a:lvl1pPr>
          </a:lstStyle>
          <a:p>
            <a:pPr>
              <a:defRPr/>
            </a:pPr>
            <a:endParaRPr lang="en-US"/>
          </a:p>
        </p:txBody>
      </p:sp>
      <p:sp>
        <p:nvSpPr>
          <p:cNvPr id="23" name="Slide Number Placeholder 22">
            <a:extLst>
              <a:ext uri="{FF2B5EF4-FFF2-40B4-BE49-F238E27FC236}">
                <a16:creationId xmlns:a16="http://schemas.microsoft.com/office/drawing/2014/main" id="{B616D9F9-A4C3-4367-AEA9-7A70947B760E}"/>
              </a:ext>
            </a:extLst>
          </p:cNvPr>
          <p:cNvSpPr>
            <a:spLocks noGrp="1"/>
          </p:cNvSpPr>
          <p:nvPr>
            <p:ph type="sldNum" sz="quarter" idx="4"/>
          </p:nvPr>
        </p:nvSpPr>
        <p:spPr>
          <a:xfrm>
            <a:off x="7924800" y="6416675"/>
            <a:ext cx="762000" cy="365125"/>
          </a:xfrm>
          <a:prstGeom prst="rect">
            <a:avLst/>
          </a:prstGeom>
        </p:spPr>
        <p:txBody>
          <a:bodyPr vert="horz" wrap="square" lIns="0" tIns="45720" rIns="0" bIns="45720" numCol="1" anchor="b" anchorCtr="0" compatLnSpc="1">
            <a:prstTxWarp prst="textNoShape">
              <a:avLst/>
            </a:prstTxWarp>
          </a:bodyPr>
          <a:lstStyle>
            <a:lvl1pPr algn="r" eaLnBrk="1" hangingPunct="1">
              <a:defRPr sz="1200">
                <a:solidFill>
                  <a:srgbClr val="BCBCBC"/>
                </a:solidFill>
              </a:defRPr>
            </a:lvl1pPr>
          </a:lstStyle>
          <a:p>
            <a:fld id="{3C177C3E-F95F-4C80-93F9-21BBDF771F99}"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063" r:id="rId1"/>
    <p:sldLayoutId id="2147484064" r:id="rId2"/>
    <p:sldLayoutId id="2147484106"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anose="05020102010507070707"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anose="05020102010507070707"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anose="05000000000000000000"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anose="05040102010807070707"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anose="05020102010507070707"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1D2F05-754C-4822-9D9B-2D9F4B11D8ED}"/>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a:extLst>
              <a:ext uri="{FF2B5EF4-FFF2-40B4-BE49-F238E27FC236}">
                <a16:creationId xmlns:a16="http://schemas.microsoft.com/office/drawing/2014/main" id="{ECC03212-12C1-4BA6-A6B9-2F52E624A142}"/>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076" name="Text Placeholder 2">
            <a:extLst>
              <a:ext uri="{FF2B5EF4-FFF2-40B4-BE49-F238E27FC236}">
                <a16:creationId xmlns:a16="http://schemas.microsoft.com/office/drawing/2014/main" id="{AC9DF4E1-1E62-4FA0-8F6D-A0821F6FCEAE}"/>
              </a:ext>
            </a:extLst>
          </p:cNvPr>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3237493D-8EE8-4F88-9CEF-35C923BF54C5}"/>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3">
            <a:extLst>
              <a:ext uri="{FF2B5EF4-FFF2-40B4-BE49-F238E27FC236}">
                <a16:creationId xmlns:a16="http://schemas.microsoft.com/office/drawing/2014/main" id="{9FC5EA61-DBA8-4463-BD9F-95ECBF65101D}"/>
              </a:ext>
            </a:extLst>
          </p:cNvPr>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A2656CFA-CD18-4E87-89BC-E8196BD20DC6}"/>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1CEB0A43-DFE0-41B6-8995-147218C11DDF}"/>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defRPr>
            </a:lvl1pPr>
          </a:lstStyle>
          <a:p>
            <a:fld id="{F5C74DA6-CFE8-479E-B95E-65B0C07322D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13" r:id="rId1"/>
    <p:sldLayoutId id="2147484078" r:id="rId2"/>
    <p:sldLayoutId id="2147484114" r:id="rId3"/>
    <p:sldLayoutId id="2147484079" r:id="rId4"/>
    <p:sldLayoutId id="2147484115" r:id="rId5"/>
    <p:sldLayoutId id="2147484080" r:id="rId6"/>
    <p:sldLayoutId id="2147484081" r:id="rId7"/>
    <p:sldLayoutId id="2147484116" r:id="rId8"/>
    <p:sldLayoutId id="2147484082" r:id="rId9"/>
    <p:sldLayoutId id="2147484083" r:id="rId10"/>
    <p:sldLayoutId id="2147484084"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383838"/>
            </a:gs>
            <a:gs pos="31000">
              <a:srgbClr val="000000"/>
            </a:gs>
            <a:gs pos="100000">
              <a:srgbClr val="000000"/>
            </a:gs>
          </a:gsLst>
          <a:lin ang="5400000"/>
        </a:gradFill>
        <a:effectLst/>
      </p:bgPr>
    </p:bg>
    <p:spTree>
      <p:nvGrpSpPr>
        <p:cNvPr id="1" name=""/>
        <p:cNvGrpSpPr/>
        <p:nvPr/>
      </p:nvGrpSpPr>
      <p:grpSpPr>
        <a:xfrm>
          <a:off x="0" y="0"/>
          <a:ext cx="0" cy="0"/>
          <a:chOff x="0" y="0"/>
          <a:chExt cx="0" cy="0"/>
        </a:xfrm>
      </p:grpSpPr>
      <p:pic>
        <p:nvPicPr>
          <p:cNvPr id="5122" name="Picture 6" descr="horizon.png">
            <a:extLst>
              <a:ext uri="{FF2B5EF4-FFF2-40B4-BE49-F238E27FC236}">
                <a16:creationId xmlns:a16="http://schemas.microsoft.com/office/drawing/2014/main" id="{3A2AA56B-6D9A-4C21-9247-EA7509E4603F}"/>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99DE0DC4-0141-4CFB-B41B-75381FB48ABB}"/>
              </a:ext>
            </a:extLst>
          </p:cNvPr>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5144BD8-8277-4EA4-A574-6D01551CCD88}"/>
              </a:ext>
            </a:extLst>
          </p:cNvPr>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0E2031-D574-49AE-9BDC-9433A8E62563}"/>
              </a:ext>
            </a:extLst>
          </p:cNvPr>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3122421D-994F-42E1-875E-D9FCAB8CA063}"/>
              </a:ext>
            </a:extLst>
          </p:cNvPr>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3FE0955F-BA1D-4D46-8EA7-9B5D9C5E0E92}"/>
              </a:ext>
            </a:extLst>
          </p:cNvPr>
          <p:cNvSpPr>
            <a:spLocks noGrp="1"/>
          </p:cNvSpPr>
          <p:nvPr>
            <p:ph type="sldNum" sz="quarter" idx="4"/>
          </p:nvPr>
        </p:nvSpPr>
        <p:spPr>
          <a:xfrm>
            <a:off x="7543800" y="6356350"/>
            <a:ext cx="990600" cy="365125"/>
          </a:xfrm>
          <a:prstGeom prst="rect">
            <a:avLst/>
          </a:prstGeom>
        </p:spPr>
        <p:txBody>
          <a:bodyPr vert="horz" wrap="square" lIns="91440" tIns="45720" rIns="91440" bIns="45720" numCol="1" anchor="ctr" anchorCtr="0" compatLnSpc="1">
            <a:prstTxWarp prst="textNoShape">
              <a:avLst/>
            </a:prstTxWarp>
          </a:bodyPr>
          <a:lstStyle>
            <a:lvl1pPr algn="r">
              <a:defRPr sz="1100"/>
            </a:lvl1pPr>
          </a:lstStyle>
          <a:p>
            <a:fld id="{F7B5CC5B-44EA-43F3-8B14-A37E44CF37F1}"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123" r:id="rId1"/>
    <p:sldLayoutId id="2147484090" r:id="rId2"/>
    <p:sldLayoutId id="2147484124" r:id="rId3"/>
    <p:sldLayoutId id="2147484091" r:id="rId4"/>
    <p:sldLayoutId id="2147484092" r:id="rId5"/>
    <p:sldLayoutId id="2147484093" r:id="rId6"/>
    <p:sldLayoutId id="2147484094" r:id="rId7"/>
    <p:sldLayoutId id="2147484095" r:id="rId8"/>
    <p:sldLayoutId id="2147484125" r:id="rId9"/>
    <p:sldLayoutId id="2147484096" r:id="rId10"/>
    <p:sldLayoutId id="2147484097" r:id="rId11"/>
  </p:sldLayoutIdLst>
  <p:txStyles>
    <p:titleStyle>
      <a:lvl1pPr algn="l" rtl="0" eaLnBrk="0" fontAlgn="base" hangingPunct="0">
        <a:spcBef>
          <a:spcPct val="0"/>
        </a:spcBef>
        <a:spcAft>
          <a:spcPct val="0"/>
        </a:spcAft>
        <a:defRPr sz="3000" kern="1200" cap="all" spc="50">
          <a:solidFill>
            <a:schemeClr val="tx1"/>
          </a:solidFill>
          <a:latin typeface="+mj-lt"/>
          <a:ea typeface="+mj-ea"/>
          <a:cs typeface="+mj-cs"/>
        </a:defRPr>
      </a:lvl1pPr>
      <a:lvl2pPr algn="l" rtl="0" eaLnBrk="0" fontAlgn="base" hangingPunct="0">
        <a:spcBef>
          <a:spcPct val="0"/>
        </a:spcBef>
        <a:spcAft>
          <a:spcPct val="0"/>
        </a:spcAft>
        <a:defRPr sz="3000">
          <a:solidFill>
            <a:schemeClr val="tx1"/>
          </a:solidFill>
          <a:latin typeface="Arial Narrow" pitchFamily="34" charset="0"/>
        </a:defRPr>
      </a:lvl2pPr>
      <a:lvl3pPr algn="l" rtl="0" eaLnBrk="0" fontAlgn="base" hangingPunct="0">
        <a:spcBef>
          <a:spcPct val="0"/>
        </a:spcBef>
        <a:spcAft>
          <a:spcPct val="0"/>
        </a:spcAft>
        <a:defRPr sz="3000">
          <a:solidFill>
            <a:schemeClr val="tx1"/>
          </a:solidFill>
          <a:latin typeface="Arial Narrow" pitchFamily="34" charset="0"/>
        </a:defRPr>
      </a:lvl3pPr>
      <a:lvl4pPr algn="l" rtl="0" eaLnBrk="0" fontAlgn="base" hangingPunct="0">
        <a:spcBef>
          <a:spcPct val="0"/>
        </a:spcBef>
        <a:spcAft>
          <a:spcPct val="0"/>
        </a:spcAft>
        <a:defRPr sz="3000">
          <a:solidFill>
            <a:schemeClr val="tx1"/>
          </a:solidFill>
          <a:latin typeface="Arial Narrow" pitchFamily="34" charset="0"/>
        </a:defRPr>
      </a:lvl4pPr>
      <a:lvl5pPr algn="l" rtl="0" eaLnBrk="0" fontAlgn="base" hangingPunct="0">
        <a:spcBef>
          <a:spcPct val="0"/>
        </a:spcBef>
        <a:spcAft>
          <a:spcPct val="0"/>
        </a:spcAft>
        <a:defRPr sz="3000">
          <a:solidFill>
            <a:schemeClr val="tx1"/>
          </a:solidFill>
          <a:latin typeface="Arial Narrow"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1pPr>
      <a:lvl2pPr marL="742950" indent="-28575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2pPr>
      <a:lvl3pPr marL="1143000" indent="-2286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3pPr>
      <a:lvl4pPr marL="1600200" indent="-2286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4pPr>
      <a:lvl5pPr marL="2057400" indent="-228600" algn="l" rtl="0" eaLnBrk="0" fontAlgn="base" hangingPunct="0">
        <a:spcBef>
          <a:spcPct val="20000"/>
        </a:spcBef>
        <a:spcAft>
          <a:spcPts val="600"/>
        </a:spcAft>
        <a:buClr>
          <a:schemeClr val="tx2"/>
        </a:buClr>
        <a:buFont typeface="Arial" panose="020B0604020202020204" pitchFamily="34" charset="0"/>
        <a:buChar char="•"/>
        <a:defRPr sz="1700" kern="1200" spc="3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86DB4A8D-EC20-4544-B907-C50013B0CC07}"/>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a:extLst>
              <a:ext uri="{FF2B5EF4-FFF2-40B4-BE49-F238E27FC236}">
                <a16:creationId xmlns:a16="http://schemas.microsoft.com/office/drawing/2014/main" id="{EA5141FC-876D-41E7-BB68-C0C46CEE10B2}"/>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6148" name="Title Placeholder 8">
            <a:extLst>
              <a:ext uri="{FF2B5EF4-FFF2-40B4-BE49-F238E27FC236}">
                <a16:creationId xmlns:a16="http://schemas.microsoft.com/office/drawing/2014/main" id="{85B64344-FF1E-48A5-800A-A5EFFBEF4824}"/>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6149" name="Text Placeholder 29">
            <a:extLst>
              <a:ext uri="{FF2B5EF4-FFF2-40B4-BE49-F238E27FC236}">
                <a16:creationId xmlns:a16="http://schemas.microsoft.com/office/drawing/2014/main" id="{BCDE3272-63E5-4E4F-9AAA-08DE29AF8005}"/>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1C04816C-1583-4FE9-81E9-4ABAFC407DCB}"/>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a:p>
        </p:txBody>
      </p:sp>
      <p:sp>
        <p:nvSpPr>
          <p:cNvPr id="22" name="Footer Placeholder 21">
            <a:extLst>
              <a:ext uri="{FF2B5EF4-FFF2-40B4-BE49-F238E27FC236}">
                <a16:creationId xmlns:a16="http://schemas.microsoft.com/office/drawing/2014/main" id="{F746B597-76C4-40BA-B937-41FE382039D9}"/>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defRPr>
            </a:lvl1pPr>
          </a:lstStyle>
          <a:p>
            <a:pPr>
              <a:defRPr/>
            </a:pPr>
            <a:endParaRPr lang="en-US"/>
          </a:p>
        </p:txBody>
      </p:sp>
      <p:sp>
        <p:nvSpPr>
          <p:cNvPr id="18" name="Slide Number Placeholder 17">
            <a:extLst>
              <a:ext uri="{FF2B5EF4-FFF2-40B4-BE49-F238E27FC236}">
                <a16:creationId xmlns:a16="http://schemas.microsoft.com/office/drawing/2014/main" id="{0DE9E203-1722-4DA4-B7F2-7F7FD885A5ED}"/>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fld id="{7E1232A5-7B84-4403-95A2-FD04A833121C}" type="slidenum">
              <a:rPr lang="en-US" altLang="en-US"/>
              <a:pPr/>
              <a:t>‹#›</a:t>
            </a:fld>
            <a:endParaRPr lang="en-US" altLang="en-US"/>
          </a:p>
        </p:txBody>
      </p:sp>
      <p:grpSp>
        <p:nvGrpSpPr>
          <p:cNvPr id="6153" name="Group 1">
            <a:extLst>
              <a:ext uri="{FF2B5EF4-FFF2-40B4-BE49-F238E27FC236}">
                <a16:creationId xmlns:a16="http://schemas.microsoft.com/office/drawing/2014/main" id="{803DF719-E796-4C14-AB36-1767557335F7}"/>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03B7B629-0524-43A3-9D70-C9C0F4F3D0EE}"/>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sp>
          <p:nvSpPr>
            <p:cNvPr id="13" name="Freeform 12">
              <a:extLst>
                <a:ext uri="{FF2B5EF4-FFF2-40B4-BE49-F238E27FC236}">
                  <a16:creationId xmlns:a16="http://schemas.microsoft.com/office/drawing/2014/main" id="{9A7E0B21-677B-4CDB-98C5-8E00E682AC2B}"/>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charset="0"/>
              </a:endParaRPr>
            </a:p>
          </p:txBody>
        </p:sp>
      </p:grpSp>
    </p:spTree>
  </p:cSld>
  <p:clrMap bg1="lt1" tx1="dk1" bg2="lt2" tx2="dk2" accent1="accent1" accent2="accent2" accent3="accent3" accent4="accent4" accent5="accent5" accent6="accent6" hlink="hlink" folHlink="folHlink"/>
  <p:sldLayoutIdLst>
    <p:sldLayoutId id="2147484126" r:id="rId1"/>
    <p:sldLayoutId id="2147484098" r:id="rId2"/>
    <p:sldLayoutId id="2147484127" r:id="rId3"/>
    <p:sldLayoutId id="2147484099" r:id="rId4"/>
    <p:sldLayoutId id="2147484100" r:id="rId5"/>
    <p:sldLayoutId id="2147484101" r:id="rId6"/>
    <p:sldLayoutId id="2147484102" r:id="rId7"/>
    <p:sldLayoutId id="2147484103" r:id="rId8"/>
    <p:sldLayoutId id="2147484128" r:id="rId9"/>
    <p:sldLayoutId id="2147484104" r:id="rId10"/>
    <p:sldLayoutId id="2147484105"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3C177C3E-F95F-4C80-93F9-21BBDF771F99}" type="slidenum">
              <a:rPr lang="en-US" altLang="en-US" smtClean="0"/>
              <a:pPr/>
              <a:t>‹#›</a:t>
            </a:fld>
            <a:endParaRPr lang="en-US" alt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330436"/>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177C3E-F95F-4C80-93F9-21BBDF771F99}" type="slidenum">
              <a:rPr lang="en-US" altLang="en-US" smtClean="0"/>
              <a:pPr/>
              <a:t>‹#›</a:t>
            </a:fld>
            <a:endParaRPr lang="en-US" alt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314500"/>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3C177C3E-F95F-4C80-93F9-21BBDF771F99}" type="slidenum">
              <a:rPr lang="en-US" altLang="en-US" smtClean="0"/>
              <a:pPr/>
              <a:t>‹#›</a:t>
            </a:fld>
            <a:endParaRPr lang="en-US" altLang="en-US"/>
          </a:p>
        </p:txBody>
      </p:sp>
    </p:spTree>
    <p:extLst>
      <p:ext uri="{BB962C8B-B14F-4D97-AF65-F5344CB8AC3E}">
        <p14:creationId xmlns:p14="http://schemas.microsoft.com/office/powerpoint/2010/main" val="3274063796"/>
      </p:ext>
    </p:extLst>
  </p:cSld>
  <p:clrMap bg1="lt1" tx1="dk1" bg2="lt2" tx2="dk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 id="2147484165" r:id="rId12"/>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1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gif"/><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6841B-328A-4672-AE70-DE66EB3FADBB}"/>
              </a:ext>
            </a:extLst>
          </p:cNvPr>
          <p:cNvSpPr>
            <a:spLocks noGrp="1"/>
          </p:cNvSpPr>
          <p:nvPr>
            <p:ph type="title"/>
          </p:nvPr>
        </p:nvSpPr>
        <p:spPr/>
        <p:txBody>
          <a:bodyPr/>
          <a:lstStyle/>
          <a:p>
            <a:pPr eaLnBrk="1" fontAlgn="auto" hangingPunct="1">
              <a:spcAft>
                <a:spcPts val="0"/>
              </a:spcAft>
              <a:defRPr/>
            </a:pPr>
            <a:r>
              <a:rPr lang="en-US" dirty="0"/>
              <a:t>Aristotle’s Business Card</a:t>
            </a:r>
          </a:p>
        </p:txBody>
      </p:sp>
      <p:pic>
        <p:nvPicPr>
          <p:cNvPr id="30723" name="Content Placeholder 3">
            <a:extLst>
              <a:ext uri="{FF2B5EF4-FFF2-40B4-BE49-F238E27FC236}">
                <a16:creationId xmlns:a16="http://schemas.microsoft.com/office/drawing/2014/main" id="{8680A5FF-0C93-4776-98A9-1A7D5DC08C3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295400"/>
            <a:ext cx="4845050" cy="4876800"/>
          </a:xfrm>
        </p:spPr>
      </p:pic>
      <p:sp>
        <p:nvSpPr>
          <p:cNvPr id="30724" name="TextBox 2">
            <a:extLst>
              <a:ext uri="{FF2B5EF4-FFF2-40B4-BE49-F238E27FC236}">
                <a16:creationId xmlns:a16="http://schemas.microsoft.com/office/drawing/2014/main" id="{911F1D77-7847-4180-A29B-BF66DB318BA6}"/>
              </a:ext>
            </a:extLst>
          </p:cNvPr>
          <p:cNvSpPr txBox="1">
            <a:spLocks noChangeArrowheads="1"/>
          </p:cNvSpPr>
          <p:nvPr/>
        </p:nvSpPr>
        <p:spPr bwMode="auto">
          <a:xfrm>
            <a:off x="5791200" y="1905000"/>
            <a:ext cx="2743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FFC000"/>
                </a:solidFill>
              </a:rPr>
              <a:t>The structure of the universe - I mean, of the heavens and the earth and the whole world - was arranged by one harmony</a:t>
            </a:r>
          </a:p>
        </p:txBody>
      </p:sp>
      <p:sp>
        <p:nvSpPr>
          <p:cNvPr id="30725" name="TextBox 3">
            <a:extLst>
              <a:ext uri="{FF2B5EF4-FFF2-40B4-BE49-F238E27FC236}">
                <a16:creationId xmlns:a16="http://schemas.microsoft.com/office/drawing/2014/main" id="{CA3A1BED-1FF4-4345-B807-E6923575271A}"/>
              </a:ext>
            </a:extLst>
          </p:cNvPr>
          <p:cNvSpPr txBox="1">
            <a:spLocks noChangeArrowheads="1"/>
          </p:cNvSpPr>
          <p:nvPr/>
        </p:nvSpPr>
        <p:spPr bwMode="auto">
          <a:xfrm>
            <a:off x="5791200" y="4343400"/>
            <a:ext cx="2590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Quasi-theological statements but it definitely implies ONE ORDER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548E6-6BE8-4667-929D-C3C4CBDC6E88}"/>
              </a:ext>
            </a:extLst>
          </p:cNvPr>
          <p:cNvSpPr>
            <a:spLocks noGrp="1"/>
          </p:cNvSpPr>
          <p:nvPr>
            <p:ph type="title"/>
          </p:nvPr>
        </p:nvSpPr>
        <p:spPr/>
        <p:txBody>
          <a:bodyPr/>
          <a:lstStyle/>
          <a:p>
            <a:pPr eaLnBrk="1" fontAlgn="auto" hangingPunct="1">
              <a:spcAft>
                <a:spcPts val="0"/>
              </a:spcAft>
              <a:defRPr/>
            </a:pPr>
            <a:r>
              <a:rPr lang="en-US" dirty="0"/>
              <a:t>The power of the Epicycle</a:t>
            </a:r>
          </a:p>
        </p:txBody>
      </p:sp>
      <p:sp>
        <p:nvSpPr>
          <p:cNvPr id="3" name="Content Placeholder 2">
            <a:extLst>
              <a:ext uri="{FF2B5EF4-FFF2-40B4-BE49-F238E27FC236}">
                <a16:creationId xmlns:a16="http://schemas.microsoft.com/office/drawing/2014/main" id="{E8D1AF59-415A-4345-AB2A-220A9779FBC3}"/>
              </a:ext>
            </a:extLst>
          </p:cNvPr>
          <p:cNvSpPr>
            <a:spLocks noGrp="1"/>
          </p:cNvSpPr>
          <p:nvPr>
            <p:ph sz="quarter" idx="13"/>
          </p:nvPr>
        </p:nvSpPr>
        <p:spPr/>
        <p:txBody>
          <a:bodyPr/>
          <a:lstStyle/>
          <a:p>
            <a:pPr eaLnBrk="1" fontAlgn="auto" hangingPunct="1">
              <a:defRPr/>
            </a:pPr>
            <a:endParaRPr lang="en-US" dirty="0"/>
          </a:p>
        </p:txBody>
      </p:sp>
      <p:sp>
        <p:nvSpPr>
          <p:cNvPr id="39940" name="TextBox 3">
            <a:extLst>
              <a:ext uri="{FF2B5EF4-FFF2-40B4-BE49-F238E27FC236}">
                <a16:creationId xmlns:a16="http://schemas.microsoft.com/office/drawing/2014/main" id="{A737606B-5AAD-4601-9BAD-9CCAB1D7B03A}"/>
              </a:ext>
            </a:extLst>
          </p:cNvPr>
          <p:cNvSpPr txBox="1">
            <a:spLocks noChangeArrowheads="1"/>
          </p:cNvSpPr>
          <p:nvPr/>
        </p:nvSpPr>
        <p:spPr bwMode="auto">
          <a:xfrm>
            <a:off x="609600" y="1600200"/>
            <a:ext cx="6934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spcBef>
                <a:spcPct val="0"/>
              </a:spcBef>
              <a:spcAft>
                <a:spcPct val="0"/>
              </a:spcAft>
              <a:buClrTx/>
              <a:buFontTx/>
              <a:buNone/>
            </a:pPr>
            <a:r>
              <a:rPr lang="en-US" altLang="en-US" sz="1800" b="1">
                <a:latin typeface="Arial" panose="020B0604020202020204" pitchFamily="34" charset="0"/>
              </a:rPr>
              <a:t>The Ptolemaic Moment will stand unchallenged for about 1500 years. The Ptolemaic model represents an excellent example of "cultural" bias in science. Most citizens of the cultural wanted to accept the idea of the Earth being the center of the Universe (i.e. the earth was special) and therefore observations were molded in such a way so as to preserve that cultural norm. </a:t>
            </a:r>
          </a:p>
          <a:p>
            <a:pPr>
              <a:spcBef>
                <a:spcPct val="0"/>
              </a:spcBef>
              <a:spcAft>
                <a:spcPct val="0"/>
              </a:spcAft>
              <a:buClrTx/>
              <a:buFontTx/>
              <a:buNone/>
            </a:pPr>
            <a:endParaRPr lang="en-US" altLang="en-US" sz="1800" b="1">
              <a:latin typeface="Arial" panose="020B0604020202020204" pitchFamily="34" charset="0"/>
            </a:endParaRPr>
          </a:p>
          <a:p>
            <a:pPr>
              <a:spcBef>
                <a:spcPct val="0"/>
              </a:spcBef>
              <a:spcAft>
                <a:spcPct val="0"/>
              </a:spcAft>
              <a:buClrTx/>
              <a:buFontTx/>
              <a:buNone/>
            </a:pPr>
            <a:r>
              <a:rPr lang="en-US" altLang="en-US" sz="1800" b="1">
                <a:latin typeface="Arial" panose="020B0604020202020204" pitchFamily="34" charset="0"/>
              </a:rPr>
              <a:t>Also, Ptolemy's model did improve the precision to which planetary positions could be predicted. Remember, however, the precision at measuring planetary positions was quite poor and therefore there was a large </a:t>
            </a:r>
            <a:r>
              <a:rPr lang="en-US" altLang="en-US" sz="1800" b="1" i="1">
                <a:latin typeface="Arial" panose="020B0604020202020204" pitchFamily="34" charset="0"/>
              </a:rPr>
              <a:t>random </a:t>
            </a:r>
            <a:r>
              <a:rPr lang="en-US" altLang="en-US" sz="1800" b="1">
                <a:latin typeface="Arial" panose="020B0604020202020204" pitchFamily="34" charset="0"/>
              </a:rPr>
              <a:t>error involved when comparing predictions with observations.   This does not make the model correct.</a:t>
            </a:r>
          </a:p>
          <a:p>
            <a:pPr>
              <a:spcBef>
                <a:spcPct val="0"/>
              </a:spcBef>
              <a:spcAft>
                <a:spcPct val="0"/>
              </a:spcAft>
              <a:buClrTx/>
              <a:buFontTx/>
              <a:buNone/>
            </a:pPr>
            <a:endParaRPr lang="en-US" altLang="en-US" sz="1800" b="1">
              <a:latin typeface="Arial" panose="020B0604020202020204" pitchFamily="34" charset="0"/>
            </a:endParaRPr>
          </a:p>
          <a:p>
            <a:pPr>
              <a:spcBef>
                <a:spcPct val="0"/>
              </a:spcBef>
              <a:spcAft>
                <a:spcPct val="0"/>
              </a:spcAft>
              <a:buClrTx/>
              <a:buFontTx/>
              <a:buNone/>
            </a:pPr>
            <a:endParaRPr lang="en-US" altLang="en-US" sz="180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4D401-9E6C-42D4-999F-09F29CD21DAF}"/>
              </a:ext>
            </a:extLst>
          </p:cNvPr>
          <p:cNvSpPr>
            <a:spLocks noGrp="1"/>
          </p:cNvSpPr>
          <p:nvPr>
            <p:ph type="title"/>
          </p:nvPr>
        </p:nvSpPr>
        <p:spPr/>
        <p:txBody>
          <a:bodyPr/>
          <a:lstStyle/>
          <a:p>
            <a:pPr eaLnBrk="1" fontAlgn="auto" hangingPunct="1">
              <a:spcAft>
                <a:spcPts val="0"/>
              </a:spcAft>
              <a:defRPr/>
            </a:pPr>
            <a:r>
              <a:rPr lang="en-US" dirty="0"/>
              <a:t>The Dissenting View - ARISTARCHUS</a:t>
            </a:r>
          </a:p>
        </p:txBody>
      </p:sp>
      <p:sp>
        <p:nvSpPr>
          <p:cNvPr id="3" name="Content Placeholder 2">
            <a:extLst>
              <a:ext uri="{FF2B5EF4-FFF2-40B4-BE49-F238E27FC236}">
                <a16:creationId xmlns:a16="http://schemas.microsoft.com/office/drawing/2014/main" id="{2955F6FC-4482-4D18-8208-43960948952E}"/>
              </a:ext>
            </a:extLst>
          </p:cNvPr>
          <p:cNvSpPr>
            <a:spLocks noGrp="1"/>
          </p:cNvSpPr>
          <p:nvPr>
            <p:ph sz="quarter" idx="13"/>
          </p:nvPr>
        </p:nvSpPr>
        <p:spPr/>
        <p:txBody>
          <a:bodyPr/>
          <a:lstStyle/>
          <a:p>
            <a:pPr eaLnBrk="1" fontAlgn="auto" hangingPunct="1">
              <a:defRPr/>
            </a:pPr>
            <a:r>
              <a:rPr lang="en-US" b="1" dirty="0"/>
              <a:t>One student named Aristarchus (of Samos 280 BC - Google Him – he was clever) violated that rule and developed a model with the Sun at the center. He submitted to Plato,  the animated model shown below which reveals how, in that model, the retrograde motion of mars is the result of the Earth "overtaking" Mars in their mutual orbits about the Sun and thus is the Natural Model.</a:t>
            </a:r>
          </a:p>
          <a:p>
            <a:pPr eaLnBrk="1" fontAlgn="auto" hangingPunct="1">
              <a:defRPr/>
            </a:pPr>
            <a:endParaRPr lang="en-US" dirty="0"/>
          </a:p>
        </p:txBody>
      </p:sp>
      <p:pic>
        <p:nvPicPr>
          <p:cNvPr id="40964" name="Picture 4">
            <a:extLst>
              <a:ext uri="{FF2B5EF4-FFF2-40B4-BE49-F238E27FC236}">
                <a16:creationId xmlns:a16="http://schemas.microsoft.com/office/drawing/2014/main" id="{812A6CED-FF52-4410-8696-E7544621C9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3281363"/>
            <a:ext cx="5076825"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1B370933-D63E-4F2C-B57A-B6461B9037FC}"/>
              </a:ext>
            </a:extLst>
          </p:cNvPr>
          <p:cNvSpPr txBox="1">
            <a:spLocks noChangeArrowheads="1"/>
          </p:cNvSpPr>
          <p:nvPr/>
        </p:nvSpPr>
        <p:spPr bwMode="auto">
          <a:xfrm>
            <a:off x="914400" y="3429000"/>
            <a:ext cx="16764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spcBef>
                <a:spcPct val="0"/>
              </a:spcBef>
              <a:spcAft>
                <a:spcPct val="0"/>
              </a:spcAft>
              <a:buClrTx/>
              <a:buFontTx/>
              <a:buNone/>
            </a:pPr>
            <a:r>
              <a:rPr lang="en-US" altLang="en-US" sz="1800" b="1">
                <a:solidFill>
                  <a:srgbClr val="FFFF00"/>
                </a:solidFill>
                <a:latin typeface="Arial" panose="020B0604020202020204" pitchFamily="34" charset="0"/>
              </a:rPr>
              <a:t>His model was not accepted because of the obvious observations against a moving Earth.</a:t>
            </a:r>
          </a:p>
          <a:p>
            <a:pPr>
              <a:spcBef>
                <a:spcPct val="0"/>
              </a:spcBef>
              <a:spcAft>
                <a:spcPct val="0"/>
              </a:spcAft>
              <a:buClrTx/>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50598-0B53-48B3-A1E2-EEF32D5DB856}"/>
              </a:ext>
            </a:extLst>
          </p:cNvPr>
          <p:cNvSpPr>
            <a:spLocks noGrp="1"/>
          </p:cNvSpPr>
          <p:nvPr>
            <p:ph type="title"/>
          </p:nvPr>
        </p:nvSpPr>
        <p:spPr/>
        <p:txBody>
          <a:bodyPr>
            <a:normAutofit fontScale="90000"/>
          </a:bodyPr>
          <a:lstStyle/>
          <a:p>
            <a:pPr eaLnBrk="1" fontAlgn="auto" hangingPunct="1">
              <a:spcAft>
                <a:spcPts val="0"/>
              </a:spcAft>
              <a:defRPr/>
            </a:pPr>
            <a:r>
              <a:rPr lang="en-US" dirty="0"/>
              <a:t>Archimedes Describes Aristarchus </a:t>
            </a:r>
            <a:endParaRPr lang="en-US" sz="1050" dirty="0"/>
          </a:p>
        </p:txBody>
      </p:sp>
      <p:sp>
        <p:nvSpPr>
          <p:cNvPr id="41987" name="Content Placeholder 2">
            <a:extLst>
              <a:ext uri="{FF2B5EF4-FFF2-40B4-BE49-F238E27FC236}">
                <a16:creationId xmlns:a16="http://schemas.microsoft.com/office/drawing/2014/main" id="{2EAB9BD0-2ECB-4335-915B-DDBC918853C5}"/>
              </a:ext>
            </a:extLst>
          </p:cNvPr>
          <p:cNvSpPr>
            <a:spLocks noGrp="1"/>
          </p:cNvSpPr>
          <p:nvPr>
            <p:ph idx="1"/>
          </p:nvPr>
        </p:nvSpPr>
        <p:spPr/>
        <p:txBody>
          <a:bodyPr/>
          <a:lstStyle/>
          <a:p>
            <a:pPr marL="0" indent="0" eaLnBrk="1" hangingPunct="1">
              <a:buFont typeface="Wingdings 2" panose="05020102010507070707" pitchFamily="18" charset="2"/>
              <a:buNone/>
            </a:pPr>
            <a:r>
              <a:rPr lang="en-US" altLang="en-US" sz="1800"/>
              <a:t>You are now aware ['you' being King Gelon] that the "universe" is the name given by most astronomers to the sphere the centre of which is the centre of the earth, while its radius is equal to the straight line between the centre of the sun and the centre of the earth. This is the common account as you have heard from astronomers. </a:t>
            </a:r>
          </a:p>
          <a:p>
            <a:pPr marL="0" indent="0" eaLnBrk="1" hangingPunct="1">
              <a:buFont typeface="Wingdings 2" panose="05020102010507070707" pitchFamily="18" charset="2"/>
              <a:buNone/>
            </a:pPr>
            <a:r>
              <a:rPr lang="en-US" altLang="en-US" sz="1800" b="1"/>
              <a:t>But Aristarchus has brought out a </a:t>
            </a:r>
            <a:r>
              <a:rPr lang="en-US" altLang="en-US" sz="1800" b="1" i="1"/>
              <a:t>book consisting of certain hypotheses</a:t>
            </a:r>
            <a:r>
              <a:rPr lang="en-US" altLang="en-US" sz="1800" b="1"/>
              <a:t>, wherein it appears, as a consequence of the assumptions made, that the universe is many times greater than the "universe" just mentioned</a:t>
            </a:r>
            <a:r>
              <a:rPr lang="en-US" altLang="en-US" sz="1800"/>
              <a:t>. His hypotheses are that </a:t>
            </a:r>
            <a:r>
              <a:rPr lang="en-US" altLang="en-US" sz="1800" i="1"/>
              <a:t>the fixed stars and the sun remain unmoved, that the earth revolves about the sun on the circumference of a circle, the sun lying in the middle of the orbit</a:t>
            </a:r>
            <a:r>
              <a:rPr lang="en-US" altLang="en-US" sz="1800"/>
              <a:t>.</a:t>
            </a:r>
            <a:endParaRPr lang="en-US" altLang="en-US"/>
          </a:p>
        </p:txBody>
      </p:sp>
      <p:sp>
        <p:nvSpPr>
          <p:cNvPr id="4" name="TextBox 3">
            <a:extLst>
              <a:ext uri="{FF2B5EF4-FFF2-40B4-BE49-F238E27FC236}">
                <a16:creationId xmlns:a16="http://schemas.microsoft.com/office/drawing/2014/main" id="{C6F9CA98-D72C-4D3D-A183-117552E5DD68}"/>
              </a:ext>
            </a:extLst>
          </p:cNvPr>
          <p:cNvSpPr txBox="1">
            <a:spLocks noChangeArrowheads="1"/>
          </p:cNvSpPr>
          <p:nvPr/>
        </p:nvSpPr>
        <p:spPr bwMode="auto">
          <a:xfrm>
            <a:off x="2133600" y="5257800"/>
            <a:ext cx="4343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This implies the Stars are many times farther away than conventionally thought and that the Sun is bigger than the Earth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89F9F-5FBE-445A-8AEE-D503A57A8905}"/>
              </a:ext>
            </a:extLst>
          </p:cNvPr>
          <p:cNvSpPr>
            <a:spLocks noGrp="1"/>
          </p:cNvSpPr>
          <p:nvPr>
            <p:ph type="title"/>
          </p:nvPr>
        </p:nvSpPr>
        <p:spPr/>
        <p:txBody>
          <a:bodyPr/>
          <a:lstStyle/>
          <a:p>
            <a:pPr eaLnBrk="1" fontAlgn="auto" hangingPunct="1">
              <a:spcAft>
                <a:spcPts val="0"/>
              </a:spcAft>
              <a:defRPr/>
            </a:pPr>
            <a:r>
              <a:rPr lang="en-US" dirty="0">
                <a:solidFill>
                  <a:schemeClr val="accent1">
                    <a:satMod val="150000"/>
                  </a:schemeClr>
                </a:solidFill>
              </a:rPr>
              <a:t>Key Assumptions for Aristotle</a:t>
            </a:r>
          </a:p>
        </p:txBody>
      </p:sp>
      <p:sp>
        <p:nvSpPr>
          <p:cNvPr id="9219" name="Content Placeholder 2">
            <a:extLst>
              <a:ext uri="{FF2B5EF4-FFF2-40B4-BE49-F238E27FC236}">
                <a16:creationId xmlns:a16="http://schemas.microsoft.com/office/drawing/2014/main" id="{AA882A24-6C46-4591-AEE3-E7EF6A1B3FB3}"/>
              </a:ext>
            </a:extLst>
          </p:cNvPr>
          <p:cNvSpPr>
            <a:spLocks noGrp="1"/>
          </p:cNvSpPr>
          <p:nvPr>
            <p:ph idx="1"/>
          </p:nvPr>
        </p:nvSpPr>
        <p:spPr/>
        <p:txBody>
          <a:bodyPr/>
          <a:lstStyle/>
          <a:p>
            <a:pPr eaLnBrk="1" hangingPunct="1"/>
            <a:r>
              <a:rPr lang="en-US" altLang="en-US" dirty="0"/>
              <a:t>All bodies have natural motion</a:t>
            </a:r>
          </a:p>
          <a:p>
            <a:pPr eaLnBrk="1" hangingPunct="1"/>
            <a:r>
              <a:rPr lang="en-US" altLang="en-US" dirty="0"/>
              <a:t>Movement of bodies is </a:t>
            </a:r>
            <a:r>
              <a:rPr lang="en-US" altLang="en-US" b="1" dirty="0"/>
              <a:t>NOT</a:t>
            </a:r>
            <a:r>
              <a:rPr lang="en-US" altLang="en-US" dirty="0"/>
              <a:t> the result of the influence of one body on another because motion is___________</a:t>
            </a:r>
          </a:p>
          <a:p>
            <a:pPr eaLnBrk="1" hangingPunct="1"/>
            <a:endParaRPr lang="en-US" altLang="en-US" dirty="0"/>
          </a:p>
          <a:p>
            <a:pPr eaLnBrk="1" hangingPunct="1"/>
            <a:r>
              <a:rPr lang="en-US" altLang="en-US" dirty="0"/>
              <a:t>Movement is therefore endowed to bodies and therefore is not the result of some physical interaction between bodies.</a:t>
            </a:r>
          </a:p>
          <a:p>
            <a:pPr eaLnBrk="1" hangingPunct="1"/>
            <a:endParaRPr lang="en-US" altLang="en-US" b="1" dirty="0"/>
          </a:p>
        </p:txBody>
      </p:sp>
      <p:sp>
        <p:nvSpPr>
          <p:cNvPr id="9221" name="Text Box 5">
            <a:extLst>
              <a:ext uri="{FF2B5EF4-FFF2-40B4-BE49-F238E27FC236}">
                <a16:creationId xmlns:a16="http://schemas.microsoft.com/office/drawing/2014/main" id="{1089A6AB-5B99-4E11-87D7-105B09C1C672}"/>
              </a:ext>
            </a:extLst>
          </p:cNvPr>
          <p:cNvSpPr txBox="1">
            <a:spLocks noChangeArrowheads="1"/>
          </p:cNvSpPr>
          <p:nvPr/>
        </p:nvSpPr>
        <p:spPr bwMode="auto">
          <a:xfrm>
            <a:off x="2809875" y="3275013"/>
            <a:ext cx="259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t>NATURAL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8" presetClass="entr" presetSubtype="0" accel="50000"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 calcmode="lin" valueType="num">
                                      <p:cBhvr>
                                        <p:cTn id="7" dur="1000" fill="hold"/>
                                        <p:tgtEl>
                                          <p:spTgt spid="9221"/>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9221"/>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9221"/>
                                        </p:tgtEl>
                                        <p:attrNameLst>
                                          <p:attrName>ppt_y</p:attrName>
                                        </p:attrNameLst>
                                      </p:cBhvr>
                                      <p:tavLst>
                                        <p:tav tm="0">
                                          <p:val>
                                            <p:strVal val="#ppt_y"/>
                                          </p:val>
                                        </p:tav>
                                        <p:tav tm="100000">
                                          <p:val>
                                            <p:strVal val="#ppt_y"/>
                                          </p:val>
                                        </p:tav>
                                      </p:tavLst>
                                    </p:anim>
                                    <p:animEffect transition="in" filter="fade">
                                      <p:cBhvr>
                                        <p:cTn id="10" dur="1000"/>
                                        <p:tgtEl>
                                          <p:spTgt spid="922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animEffect transition="in" filter="checkerboard(across)">
                                      <p:cBhvr>
                                        <p:cTn id="15"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73F61755-CC71-4491-ACD6-B6DE7AFDC0C0}"/>
              </a:ext>
            </a:extLst>
          </p:cNvPr>
          <p:cNvSpPr>
            <a:spLocks noGrp="1" noChangeArrowheads="1"/>
          </p:cNvSpPr>
          <p:nvPr>
            <p:ph type="title"/>
          </p:nvPr>
        </p:nvSpPr>
        <p:spPr/>
        <p:txBody>
          <a:bodyPr/>
          <a:lstStyle/>
          <a:p>
            <a:pPr eaLnBrk="1" fontAlgn="auto" hangingPunct="1">
              <a:spcAft>
                <a:spcPts val="0"/>
              </a:spcAft>
              <a:defRPr/>
            </a:pPr>
            <a:r>
              <a:rPr lang="en-US" altLang="en-US"/>
              <a:t>Three Kinds of Motion</a:t>
            </a:r>
          </a:p>
        </p:txBody>
      </p:sp>
      <p:sp>
        <p:nvSpPr>
          <p:cNvPr id="32771" name="Rectangle 3">
            <a:extLst>
              <a:ext uri="{FF2B5EF4-FFF2-40B4-BE49-F238E27FC236}">
                <a16:creationId xmlns:a16="http://schemas.microsoft.com/office/drawing/2014/main" id="{768D3EEA-B545-4ECA-908D-86F79A044C5B}"/>
              </a:ext>
            </a:extLst>
          </p:cNvPr>
          <p:cNvSpPr>
            <a:spLocks noGrp="1" noChangeArrowheads="1"/>
          </p:cNvSpPr>
          <p:nvPr>
            <p:ph idx="1"/>
          </p:nvPr>
        </p:nvSpPr>
        <p:spPr/>
        <p:txBody>
          <a:bodyPr/>
          <a:lstStyle/>
          <a:p>
            <a:pPr eaLnBrk="1" hangingPunct="1"/>
            <a:r>
              <a:rPr lang="en-US" altLang="en-US"/>
              <a:t>At rest (the earth)</a:t>
            </a:r>
          </a:p>
          <a:p>
            <a:pPr eaLnBrk="1" hangingPunct="1"/>
            <a:r>
              <a:rPr lang="en-US" altLang="en-US"/>
              <a:t>Linear (motion of objects on the earth)</a:t>
            </a:r>
          </a:p>
          <a:p>
            <a:pPr eaLnBrk="1" hangingPunct="1"/>
            <a:r>
              <a:rPr lang="en-US" altLang="en-US"/>
              <a:t>Circular Motion (means the object is not of the Earth)</a:t>
            </a:r>
          </a:p>
        </p:txBody>
      </p:sp>
      <p:sp>
        <p:nvSpPr>
          <p:cNvPr id="11268" name="Text Box 4">
            <a:extLst>
              <a:ext uri="{FF2B5EF4-FFF2-40B4-BE49-F238E27FC236}">
                <a16:creationId xmlns:a16="http://schemas.microsoft.com/office/drawing/2014/main" id="{3876B869-0AA1-41EE-86E0-9A3FE3FEA168}"/>
              </a:ext>
            </a:extLst>
          </p:cNvPr>
          <p:cNvSpPr txBox="1">
            <a:spLocks noChangeArrowheads="1"/>
          </p:cNvSpPr>
          <p:nvPr/>
        </p:nvSpPr>
        <p:spPr bwMode="auto">
          <a:xfrm>
            <a:off x="762000" y="3457575"/>
            <a:ext cx="723900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i="1"/>
              <a:t>By Logic:  since to each motion there must correspond a substance, there ought to be some bodies that naturally move in circles.  Such things that move in circles are the heavenly bodies as they are made of a more exalted and perfect substance than all earthly objects</a:t>
            </a:r>
            <a:r>
              <a:rPr lang="en-US" altLang="en-US" sz="2400" i="1"/>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ox(in)">
                                      <p:cBhvr>
                                        <p:cTn id="7" dur="5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1268">
                                            <p:txEl>
                                              <p:pRg st="0" end="0"/>
                                            </p:txEl>
                                          </p:spTgt>
                                        </p:tgtEl>
                                        <p:attrNameLst>
                                          <p:attrName>style.visibility</p:attrName>
                                        </p:attrNameLst>
                                      </p:cBhvr>
                                      <p:to>
                                        <p:strVal val="visible"/>
                                      </p:to>
                                    </p:set>
                                    <p:animEffect transition="in" filter="barn(inVertical)">
                                      <p:cBhvr>
                                        <p:cTn id="12" dur="500"/>
                                        <p:tgtEl>
                                          <p:spTgt spid="112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D999FF8F-BC3F-40F5-A1AB-9EF62C1EB060}"/>
              </a:ext>
            </a:extLst>
          </p:cNvPr>
          <p:cNvSpPr>
            <a:spLocks noGrp="1" noChangeArrowheads="1"/>
          </p:cNvSpPr>
          <p:nvPr>
            <p:ph type="title"/>
          </p:nvPr>
        </p:nvSpPr>
        <p:spPr/>
        <p:txBody>
          <a:bodyPr/>
          <a:lstStyle/>
          <a:p>
            <a:pPr eaLnBrk="1" fontAlgn="auto" hangingPunct="1">
              <a:spcAft>
                <a:spcPts val="0"/>
              </a:spcAft>
              <a:defRPr/>
            </a:pPr>
            <a:r>
              <a:rPr lang="en-US" altLang="en-US" dirty="0"/>
              <a:t>Other  Aristotelian  Attributes</a:t>
            </a:r>
          </a:p>
        </p:txBody>
      </p:sp>
      <p:sp>
        <p:nvSpPr>
          <p:cNvPr id="12291" name="Rectangle 3">
            <a:extLst>
              <a:ext uri="{FF2B5EF4-FFF2-40B4-BE49-F238E27FC236}">
                <a16:creationId xmlns:a16="http://schemas.microsoft.com/office/drawing/2014/main" id="{8D8CB4C9-A168-4B9B-BF9F-FA11C733CA83}"/>
              </a:ext>
            </a:extLst>
          </p:cNvPr>
          <p:cNvSpPr>
            <a:spLocks noGrp="1" noChangeArrowheads="1"/>
          </p:cNvSpPr>
          <p:nvPr>
            <p:ph idx="1"/>
          </p:nvPr>
        </p:nvSpPr>
        <p:spPr/>
        <p:txBody>
          <a:bodyPr/>
          <a:lstStyle/>
          <a:p>
            <a:pPr marL="274320" eaLnBrk="1" fontAlgn="auto" hangingPunct="1">
              <a:spcAft>
                <a:spcPts val="0"/>
              </a:spcAft>
              <a:buFont typeface="Arial" pitchFamily="34" charset="0"/>
              <a:buChar char="•"/>
              <a:defRPr/>
            </a:pPr>
            <a:r>
              <a:rPr lang="en-US" altLang="en-US" sz="2800" dirty="0"/>
              <a:t>Prime Mover kicks outer sphere </a:t>
            </a:r>
            <a:r>
              <a:rPr lang="en-US" altLang="en-US" sz="2800" dirty="0">
                <a:sym typeface="Wingdings" pitchFamily="2" charset="2"/>
              </a:rPr>
              <a:t> that motion communicated to other spheres which move at different rates of revolution since that is what the observations demand.</a:t>
            </a:r>
          </a:p>
          <a:p>
            <a:pPr marL="274320" eaLnBrk="1" fontAlgn="auto" hangingPunct="1">
              <a:spcAft>
                <a:spcPts val="0"/>
              </a:spcAft>
              <a:buFont typeface="Arial" pitchFamily="34" charset="0"/>
              <a:buChar char="•"/>
              <a:defRPr/>
            </a:pPr>
            <a:r>
              <a:rPr lang="en-US" altLang="en-US" sz="2800" dirty="0">
                <a:sym typeface="Wingdings" pitchFamily="2" charset="2"/>
              </a:rPr>
              <a:t>Universe is FINITE; Earth at center</a:t>
            </a:r>
          </a:p>
          <a:p>
            <a:pPr marL="274320" eaLnBrk="1" fontAlgn="auto" hangingPunct="1">
              <a:spcAft>
                <a:spcPts val="0"/>
              </a:spcAft>
              <a:buFont typeface="Arial" pitchFamily="34" charset="0"/>
              <a:buChar char="•"/>
              <a:defRPr/>
            </a:pPr>
            <a:r>
              <a:rPr lang="en-US" altLang="en-US" sz="2800" dirty="0">
                <a:sym typeface="Wingdings" pitchFamily="2" charset="2"/>
              </a:rPr>
              <a:t>No void; spheres touch …</a:t>
            </a:r>
          </a:p>
          <a:p>
            <a:pPr marL="274320" eaLnBrk="1" fontAlgn="auto" hangingPunct="1">
              <a:spcAft>
                <a:spcPts val="0"/>
              </a:spcAft>
              <a:buFont typeface="Arial" pitchFamily="34" charset="0"/>
              <a:buChar char="•"/>
              <a:defRPr/>
            </a:pPr>
            <a:r>
              <a:rPr lang="en-US" altLang="en-US" sz="2800" dirty="0">
                <a:sym typeface="Wingdings" pitchFamily="2" charset="2"/>
              </a:rPr>
              <a:t>The Universe has always existed, unchanged  What does this conflict with?</a:t>
            </a:r>
            <a:endParaRPr lang="en-US" alt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6C229-98BF-466B-B786-30ED97B11CBD}"/>
              </a:ext>
            </a:extLst>
          </p:cNvPr>
          <p:cNvSpPr>
            <a:spLocks noGrp="1"/>
          </p:cNvSpPr>
          <p:nvPr>
            <p:ph type="title"/>
          </p:nvPr>
        </p:nvSpPr>
        <p:spPr/>
        <p:txBody>
          <a:bodyPr/>
          <a:lstStyle/>
          <a:p>
            <a:pPr eaLnBrk="1" fontAlgn="auto" hangingPunct="1">
              <a:spcAft>
                <a:spcPts val="0"/>
              </a:spcAft>
              <a:defRPr/>
            </a:pPr>
            <a:r>
              <a:rPr lang="en-US" dirty="0"/>
              <a:t>The Anomaly</a:t>
            </a:r>
          </a:p>
        </p:txBody>
      </p:sp>
      <p:sp>
        <p:nvSpPr>
          <p:cNvPr id="3" name="Content Placeholder 2">
            <a:extLst>
              <a:ext uri="{FF2B5EF4-FFF2-40B4-BE49-F238E27FC236}">
                <a16:creationId xmlns:a16="http://schemas.microsoft.com/office/drawing/2014/main" id="{7D2AB1BB-55E2-43E3-B6B2-3B31C5DDA63F}"/>
              </a:ext>
            </a:extLst>
          </p:cNvPr>
          <p:cNvSpPr>
            <a:spLocks noGrp="1"/>
          </p:cNvSpPr>
          <p:nvPr>
            <p:ph idx="1"/>
          </p:nvPr>
        </p:nvSpPr>
        <p:spPr/>
        <p:txBody>
          <a:bodyPr/>
          <a:lstStyle/>
          <a:p>
            <a:pPr marL="45720" indent="0" eaLnBrk="1" fontAlgn="auto" hangingPunct="1">
              <a:spcAft>
                <a:spcPts val="0"/>
              </a:spcAft>
              <a:buFont typeface="Wingdings 2" panose="05020102010507070707" pitchFamily="18" charset="2"/>
              <a:buNone/>
              <a:defRPr/>
            </a:pPr>
            <a:endParaRPr lang="en-US" dirty="0"/>
          </a:p>
        </p:txBody>
      </p:sp>
      <p:sp>
        <p:nvSpPr>
          <p:cNvPr id="34820" name="TextBox 3">
            <a:extLst>
              <a:ext uri="{FF2B5EF4-FFF2-40B4-BE49-F238E27FC236}">
                <a16:creationId xmlns:a16="http://schemas.microsoft.com/office/drawing/2014/main" id="{D4197AC5-28CE-4C2A-A494-2460D8F05494}"/>
              </a:ext>
            </a:extLst>
          </p:cNvPr>
          <p:cNvSpPr txBox="1">
            <a:spLocks noChangeArrowheads="1"/>
          </p:cNvSpPr>
          <p:nvPr/>
        </p:nvSpPr>
        <p:spPr bwMode="auto">
          <a:xfrm>
            <a:off x="914400" y="1752600"/>
            <a:ext cx="7391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t>Most of science and scientific theory eventually must confront "The Anomaly". The anomaly represents and observation or experiment with an unexpected outcome, relative to the current model. That is, the Truth, has been violated. How does science and culture deal with observed anomalies? There are basically three possibilities: </a:t>
            </a:r>
          </a:p>
          <a:p>
            <a:endParaRPr lang="en-US" altLang="en-US"/>
          </a:p>
        </p:txBody>
      </p:sp>
      <p:sp>
        <p:nvSpPr>
          <p:cNvPr id="5" name="TextBox 4">
            <a:extLst>
              <a:ext uri="{FF2B5EF4-FFF2-40B4-BE49-F238E27FC236}">
                <a16:creationId xmlns:a16="http://schemas.microsoft.com/office/drawing/2014/main" id="{08F98B76-68BC-488F-B1FE-B6AB238007AC}"/>
              </a:ext>
            </a:extLst>
          </p:cNvPr>
          <p:cNvSpPr txBox="1">
            <a:spLocks noChangeArrowheads="1"/>
          </p:cNvSpPr>
          <p:nvPr/>
        </p:nvSpPr>
        <p:spPr bwMode="auto">
          <a:xfrm>
            <a:off x="914400" y="3962400"/>
            <a:ext cx="6629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Franklin Gothic Medium" panose="020B0603020102020204" pitchFamily="34" charset="0"/>
              <a:buAutoNum type="arabicPeriod"/>
            </a:pPr>
            <a:r>
              <a:rPr lang="en-US" altLang="en-US" b="1">
                <a:solidFill>
                  <a:srgbClr val="0070C0"/>
                </a:solidFill>
              </a:rPr>
              <a:t>Ignore it </a:t>
            </a:r>
          </a:p>
          <a:p>
            <a:pPr>
              <a:buFont typeface="Franklin Gothic Medium" panose="020B0603020102020204" pitchFamily="34" charset="0"/>
              <a:buAutoNum type="arabicPeriod"/>
            </a:pPr>
            <a:r>
              <a:rPr lang="en-US" altLang="en-US" b="1">
                <a:solidFill>
                  <a:srgbClr val="0070C0"/>
                </a:solidFill>
              </a:rPr>
              <a:t>Acknowledge it but claim its irrelevant to the model </a:t>
            </a:r>
          </a:p>
          <a:p>
            <a:pPr>
              <a:buFont typeface="Franklin Gothic Medium" panose="020B0603020102020204" pitchFamily="34" charset="0"/>
              <a:buAutoNum type="arabicPeriod"/>
            </a:pPr>
            <a:r>
              <a:rPr lang="en-US" altLang="en-US" b="1">
                <a:solidFill>
                  <a:srgbClr val="0070C0"/>
                </a:solidFill>
              </a:rPr>
              <a:t>Use it as evidence that the model is incomplete</a:t>
            </a:r>
            <a:r>
              <a:rPr lang="en-US" altLang="en-US" b="1"/>
              <a:t>. </a:t>
            </a:r>
          </a:p>
        </p:txBody>
      </p:sp>
      <p:sp>
        <p:nvSpPr>
          <p:cNvPr id="6" name="TextBox 5">
            <a:extLst>
              <a:ext uri="{FF2B5EF4-FFF2-40B4-BE49-F238E27FC236}">
                <a16:creationId xmlns:a16="http://schemas.microsoft.com/office/drawing/2014/main" id="{E29365AE-5B4C-484C-93DE-B363AAB14BCA}"/>
              </a:ext>
            </a:extLst>
          </p:cNvPr>
          <p:cNvSpPr txBox="1">
            <a:spLocks noChangeArrowheads="1"/>
          </p:cNvSpPr>
          <p:nvPr/>
        </p:nvSpPr>
        <p:spPr bwMode="auto">
          <a:xfrm>
            <a:off x="914400" y="5257800"/>
            <a:ext cx="6553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b="1">
                <a:solidFill>
                  <a:srgbClr val="FF0000"/>
                </a:solidFill>
                <a:latin typeface="Candara" panose="020E0502030303020204" pitchFamily="34" charset="0"/>
              </a:rPr>
              <a:t>History shows us that options 1 and 2 are the most frequent response. Option 3 requires admitting that your known Truth may be wrong</a:t>
            </a:r>
          </a:p>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 calcmode="lin" valueType="num">
                                      <p:cBhvr additive="base">
                                        <p:cTn id="2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56E2EF5-F608-4DFB-9158-A21D33851177}"/>
              </a:ext>
            </a:extLst>
          </p:cNvPr>
          <p:cNvSpPr>
            <a:spLocks noGrp="1"/>
          </p:cNvSpPr>
          <p:nvPr>
            <p:ph type="title"/>
          </p:nvPr>
        </p:nvSpPr>
        <p:spPr/>
        <p:txBody>
          <a:bodyPr/>
          <a:lstStyle/>
          <a:p>
            <a:pPr eaLnBrk="1" fontAlgn="auto" hangingPunct="1">
              <a:spcAft>
                <a:spcPts val="0"/>
              </a:spcAft>
              <a:defRPr/>
            </a:pPr>
            <a:r>
              <a:rPr lang="en-US" dirty="0"/>
              <a:t>The Aristotelian truth</a:t>
            </a:r>
          </a:p>
        </p:txBody>
      </p:sp>
      <p:pic>
        <p:nvPicPr>
          <p:cNvPr id="35843" name="Picture 2">
            <a:extLst>
              <a:ext uri="{FF2B5EF4-FFF2-40B4-BE49-F238E27FC236}">
                <a16:creationId xmlns:a16="http://schemas.microsoft.com/office/drawing/2014/main" id="{297D0DD5-F38B-472A-9803-CA4E6EC8852D}"/>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04800" y="1676400"/>
            <a:ext cx="2952750" cy="2971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4" name="TextBox 3">
            <a:extLst>
              <a:ext uri="{FF2B5EF4-FFF2-40B4-BE49-F238E27FC236}">
                <a16:creationId xmlns:a16="http://schemas.microsoft.com/office/drawing/2014/main" id="{5160BB12-857E-40F8-836D-4CB3689F7310}"/>
              </a:ext>
            </a:extLst>
          </p:cNvPr>
          <p:cNvSpPr txBox="1">
            <a:spLocks noChangeArrowheads="1"/>
          </p:cNvSpPr>
          <p:nvPr/>
        </p:nvSpPr>
        <p:spPr bwMode="auto">
          <a:xfrm>
            <a:off x="3581400" y="1676400"/>
            <a:ext cx="5181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spcBef>
                <a:spcPct val="0"/>
              </a:spcBef>
              <a:spcAft>
                <a:spcPct val="0"/>
              </a:spcAft>
              <a:buClrTx/>
              <a:buFontTx/>
              <a:buNone/>
            </a:pPr>
            <a:r>
              <a:rPr lang="en-US" altLang="en-US" sz="1800">
                <a:latin typeface="Arial" panose="020B0604020202020204" pitchFamily="34" charset="0"/>
              </a:rPr>
              <a:t>The Earth Is the Motionless Center of the Universe and All Revolves Around the Earth.  The sky is “held up” by crystalline spheres</a:t>
            </a:r>
          </a:p>
        </p:txBody>
      </p:sp>
      <p:sp>
        <p:nvSpPr>
          <p:cNvPr id="5" name="TextBox 4">
            <a:extLst>
              <a:ext uri="{FF2B5EF4-FFF2-40B4-BE49-F238E27FC236}">
                <a16:creationId xmlns:a16="http://schemas.microsoft.com/office/drawing/2014/main" id="{55EB0A50-F42F-4738-B012-54FF138A5BF9}"/>
              </a:ext>
            </a:extLst>
          </p:cNvPr>
          <p:cNvSpPr txBox="1">
            <a:spLocks noChangeArrowheads="1"/>
          </p:cNvSpPr>
          <p:nvPr/>
        </p:nvSpPr>
        <p:spPr bwMode="auto">
          <a:xfrm>
            <a:off x="4343400" y="2895600"/>
            <a:ext cx="32766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spcBef>
                <a:spcPct val="0"/>
              </a:spcBef>
              <a:spcAft>
                <a:spcPct val="0"/>
              </a:spcAft>
              <a:buClrTx/>
              <a:buFontTx/>
              <a:buNone/>
            </a:pPr>
            <a:r>
              <a:rPr lang="en-US" altLang="en-US" sz="1800">
                <a:latin typeface="Arial" panose="020B0604020202020204" pitchFamily="34" charset="0"/>
              </a:rPr>
              <a:t>“</a:t>
            </a:r>
            <a:r>
              <a:rPr lang="en-US" altLang="en-US" sz="1800" i="1">
                <a:solidFill>
                  <a:srgbClr val="FFFF00"/>
                </a:solidFill>
                <a:latin typeface="Arial" panose="020B0604020202020204" pitchFamily="34" charset="0"/>
              </a:rPr>
              <a:t>it is manifest</a:t>
            </a:r>
            <a:r>
              <a:rPr lang="en-US" altLang="en-US" sz="1800">
                <a:solidFill>
                  <a:srgbClr val="FFFF00"/>
                </a:solidFill>
                <a:latin typeface="Arial" panose="020B0604020202020204" pitchFamily="34" charset="0"/>
              </a:rPr>
              <a:t> to any </a:t>
            </a:r>
            <a:r>
              <a:rPr lang="en-US" altLang="en-US" sz="1800" i="1">
                <a:solidFill>
                  <a:srgbClr val="FFFF00"/>
                </a:solidFill>
                <a:latin typeface="Arial" panose="020B0604020202020204" pitchFamily="34" charset="0"/>
              </a:rPr>
              <a:t>observer</a:t>
            </a:r>
            <a:r>
              <a:rPr lang="en-US" altLang="en-US" sz="1800">
                <a:solidFill>
                  <a:srgbClr val="FFFF00"/>
                </a:solidFill>
                <a:latin typeface="Arial" panose="020B0604020202020204" pitchFamily="34" charset="0"/>
              </a:rPr>
              <a:t> that the earth occupies the middle place in the cosmos, and that </a:t>
            </a:r>
            <a:r>
              <a:rPr lang="en-US" altLang="en-US" sz="1800" i="1">
                <a:solidFill>
                  <a:srgbClr val="FFFF00"/>
                </a:solidFill>
                <a:latin typeface="Arial" panose="020B0604020202020204" pitchFamily="34" charset="0"/>
              </a:rPr>
              <a:t>all</a:t>
            </a:r>
            <a:r>
              <a:rPr lang="en-US" altLang="en-US" sz="1800">
                <a:solidFill>
                  <a:srgbClr val="FFFF00"/>
                </a:solidFill>
                <a:latin typeface="Arial" panose="020B0604020202020204" pitchFamily="34" charset="0"/>
              </a:rPr>
              <a:t> weights move toward it.</a:t>
            </a:r>
          </a:p>
        </p:txBody>
      </p:sp>
      <p:sp>
        <p:nvSpPr>
          <p:cNvPr id="6" name="TextBox 5">
            <a:extLst>
              <a:ext uri="{FF2B5EF4-FFF2-40B4-BE49-F238E27FC236}">
                <a16:creationId xmlns:a16="http://schemas.microsoft.com/office/drawing/2014/main" id="{F6659445-82D2-47DE-B320-F0B509D5CD10}"/>
              </a:ext>
            </a:extLst>
          </p:cNvPr>
          <p:cNvSpPr txBox="1">
            <a:spLocks noChangeArrowheads="1"/>
          </p:cNvSpPr>
          <p:nvPr/>
        </p:nvSpPr>
        <p:spPr bwMode="auto">
          <a:xfrm>
            <a:off x="331788" y="4648200"/>
            <a:ext cx="7239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spcBef>
                <a:spcPct val="0"/>
              </a:spcBef>
              <a:spcAft>
                <a:spcPct val="0"/>
              </a:spcAft>
              <a:buClrTx/>
              <a:buFontTx/>
              <a:buNone/>
            </a:pPr>
            <a:r>
              <a:rPr lang="en-US" altLang="en-US" sz="1800" b="1">
                <a:latin typeface="Arial" panose="020B0604020202020204" pitchFamily="34" charset="0"/>
              </a:rPr>
              <a:t>The crystalline sphere universe of Aristotle makes a simple prediction all the wheels move in the same direction. This means that any planet should always move in the same direction, with respect to the fixed outer-sphere of background stars</a:t>
            </a:r>
          </a:p>
          <a:p>
            <a:pPr>
              <a:spcBef>
                <a:spcPct val="0"/>
              </a:spcBef>
              <a:spcAft>
                <a:spcPct val="0"/>
              </a:spcAft>
              <a:buClrTx/>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677AB-9CD9-4F39-A274-3DD7D081FAAC}"/>
              </a:ext>
            </a:extLst>
          </p:cNvPr>
          <p:cNvSpPr>
            <a:spLocks noGrp="1"/>
          </p:cNvSpPr>
          <p:nvPr>
            <p:ph type="title"/>
          </p:nvPr>
        </p:nvSpPr>
        <p:spPr>
          <a:xfrm>
            <a:off x="609600" y="-304800"/>
            <a:ext cx="7924800" cy="1143000"/>
          </a:xfrm>
        </p:spPr>
        <p:txBody>
          <a:bodyPr/>
          <a:lstStyle/>
          <a:p>
            <a:pPr eaLnBrk="1" fontAlgn="auto" hangingPunct="1">
              <a:spcAft>
                <a:spcPts val="0"/>
              </a:spcAft>
              <a:defRPr/>
            </a:pPr>
            <a:r>
              <a:rPr lang="en-US" sz="1800" dirty="0"/>
              <a:t>What the hell is wrong with mars?  It sometimes doesn’t move the Correct Way</a:t>
            </a:r>
          </a:p>
        </p:txBody>
      </p:sp>
      <p:sp>
        <p:nvSpPr>
          <p:cNvPr id="36867" name="TextBox 3">
            <a:extLst>
              <a:ext uri="{FF2B5EF4-FFF2-40B4-BE49-F238E27FC236}">
                <a16:creationId xmlns:a16="http://schemas.microsoft.com/office/drawing/2014/main" id="{DBDF9F92-CB80-4087-AE7C-5ACFB55FA1C8}"/>
              </a:ext>
            </a:extLst>
          </p:cNvPr>
          <p:cNvSpPr txBox="1">
            <a:spLocks noChangeArrowheads="1"/>
          </p:cNvSpPr>
          <p:nvPr/>
        </p:nvSpPr>
        <p:spPr bwMode="auto">
          <a:xfrm>
            <a:off x="685800" y="914400"/>
            <a:ext cx="77724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1pPr>
            <a:lvl2pPr marL="742950" indent="-28575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2pPr>
            <a:lvl3pPr marL="11430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3pPr>
            <a:lvl4pPr marL="16002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4pPr>
            <a:lvl5pPr marL="2057400" indent="-22860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5pPr>
            <a:lvl6pPr marL="25146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6pPr>
            <a:lvl7pPr marL="29718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7pPr>
            <a:lvl8pPr marL="34290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8pPr>
            <a:lvl9pPr marL="3886200" indent="-228600" eaLnBrk="0" fontAlgn="base" hangingPunct="0">
              <a:spcBef>
                <a:spcPct val="20000"/>
              </a:spcBef>
              <a:spcAft>
                <a:spcPts val="600"/>
              </a:spcAft>
              <a:buClr>
                <a:schemeClr val="tx2"/>
              </a:buClr>
              <a:buFont typeface="Arial" panose="020B0604020202020204" pitchFamily="34" charset="0"/>
              <a:buChar char="•"/>
              <a:defRPr sz="1700">
                <a:solidFill>
                  <a:schemeClr val="tx1"/>
                </a:solidFill>
                <a:latin typeface="Arial Narrow" panose="020B0606020202030204" pitchFamily="34" charset="0"/>
              </a:defRPr>
            </a:lvl9pPr>
          </a:lstStyle>
          <a:p>
            <a:pPr>
              <a:spcBef>
                <a:spcPct val="0"/>
              </a:spcBef>
              <a:spcAft>
                <a:spcPct val="0"/>
              </a:spcAft>
              <a:buClrTx/>
              <a:buFontTx/>
              <a:buNone/>
            </a:pPr>
            <a:r>
              <a:rPr lang="en-US" altLang="en-US" sz="1800" b="1">
                <a:latin typeface="Arial" panose="020B0604020202020204" pitchFamily="34" charset="0"/>
              </a:rPr>
              <a:t>Mars moves west to east (right to left) against the background of stars. But every 780 days it goes through period of 83 days during which it moves east to west  = the retrograde motion. The retrograde period occurs when Mars appears brightest in the sky (opposition). Thus, this phenomena could be established as repeatable and reliable after only a decade's worth of observations. </a:t>
            </a:r>
          </a:p>
          <a:p>
            <a:pPr>
              <a:spcBef>
                <a:spcPct val="0"/>
              </a:spcBef>
              <a:spcAft>
                <a:spcPct val="0"/>
              </a:spcAft>
              <a:buClrTx/>
              <a:buFontTx/>
              <a:buNone/>
            </a:pPr>
            <a:endParaRPr lang="en-US" altLang="en-US" sz="1800">
              <a:latin typeface="Arial" panose="020B0604020202020204" pitchFamily="34" charset="0"/>
            </a:endParaRPr>
          </a:p>
        </p:txBody>
      </p:sp>
      <p:pic>
        <p:nvPicPr>
          <p:cNvPr id="36868" name="Picture 2">
            <a:extLst>
              <a:ext uri="{FF2B5EF4-FFF2-40B4-BE49-F238E27FC236}">
                <a16:creationId xmlns:a16="http://schemas.microsoft.com/office/drawing/2014/main" id="{E55CFFB2-5344-414B-AC7B-B5882C5D5237}"/>
              </a:ext>
            </a:extLst>
          </p:cNvPr>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962400" y="3352800"/>
            <a:ext cx="4267200" cy="250825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9" name="Picture 4">
            <a:extLst>
              <a:ext uri="{FF2B5EF4-FFF2-40B4-BE49-F238E27FC236}">
                <a16:creationId xmlns:a16="http://schemas.microsoft.com/office/drawing/2014/main" id="{EF2B109C-DFEB-4B4D-97BC-1EB3017086C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7163" y="3733800"/>
            <a:ext cx="3733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0C5B-1214-4852-B3B6-9C9ED2A29592}"/>
              </a:ext>
            </a:extLst>
          </p:cNvPr>
          <p:cNvSpPr>
            <a:spLocks noGrp="1"/>
          </p:cNvSpPr>
          <p:nvPr>
            <p:ph type="title"/>
          </p:nvPr>
        </p:nvSpPr>
        <p:spPr/>
        <p:txBody>
          <a:bodyPr/>
          <a:lstStyle/>
          <a:p>
            <a:pPr eaLnBrk="1" fontAlgn="auto" hangingPunct="1">
              <a:spcAft>
                <a:spcPts val="0"/>
              </a:spcAft>
              <a:defRPr/>
            </a:pPr>
            <a:r>
              <a:rPr lang="en-US" dirty="0"/>
              <a:t>Save the Phenomena</a:t>
            </a:r>
          </a:p>
        </p:txBody>
      </p:sp>
      <p:sp>
        <p:nvSpPr>
          <p:cNvPr id="3" name="Content Placeholder 2">
            <a:extLst>
              <a:ext uri="{FF2B5EF4-FFF2-40B4-BE49-F238E27FC236}">
                <a16:creationId xmlns:a16="http://schemas.microsoft.com/office/drawing/2014/main" id="{59AAABDD-CB88-4B2B-BB28-E4FEB3CF9529}"/>
              </a:ext>
            </a:extLst>
          </p:cNvPr>
          <p:cNvSpPr>
            <a:spLocks noGrp="1"/>
          </p:cNvSpPr>
          <p:nvPr>
            <p:ph sz="quarter" idx="13"/>
          </p:nvPr>
        </p:nvSpPr>
        <p:spPr/>
        <p:txBody>
          <a:bodyPr/>
          <a:lstStyle/>
          <a:p>
            <a:pPr eaLnBrk="1" fontAlgn="auto" hangingPunct="1">
              <a:defRPr/>
            </a:pPr>
            <a:r>
              <a:rPr lang="en-US" b="1" dirty="0"/>
              <a:t>Plato gave his students a major problem to work on. Their task was to find a geometric explanation for the apparent motion of the planets, especially the strange retrograde motion. One key observation: as a planet undergoes retrograde motion (drifts westward with respect to the stars), it becomes brighter. Plato and his students were, of course, also guided by the Pythagorean Paradigm. </a:t>
            </a:r>
          </a:p>
          <a:p>
            <a:pPr eaLnBrk="1" fontAlgn="auto" hangingPunct="1">
              <a:defRPr/>
            </a:pPr>
            <a:r>
              <a:rPr lang="en-US" b="1" dirty="0">
                <a:solidFill>
                  <a:srgbClr val="FFFF00"/>
                </a:solidFill>
              </a:rPr>
              <a:t>The Greeks were guided by a paradigm first articulated by </a:t>
            </a:r>
            <a:r>
              <a:rPr lang="en-US" b="1" i="1" dirty="0">
                <a:solidFill>
                  <a:srgbClr val="FFFF00"/>
                </a:solidFill>
              </a:rPr>
              <a:t>Pythagoras</a:t>
            </a:r>
            <a:r>
              <a:rPr lang="en-US" b="1" dirty="0">
                <a:solidFill>
                  <a:srgbClr val="FFFF00"/>
                </a:solidFill>
              </a:rPr>
              <a:t> (569--475 BC) A paradigm is a general consensus of belief of how the world works. It is a mental framework we use to interpret what happens around us. The Pythagorean Paradigm had three key points about the movements of celestial objects: </a:t>
            </a:r>
          </a:p>
          <a:p>
            <a:pPr lvl="1" eaLnBrk="1" fontAlgn="auto" hangingPunct="1">
              <a:defRPr/>
            </a:pPr>
            <a:r>
              <a:rPr lang="en-US" b="1" dirty="0">
                <a:solidFill>
                  <a:srgbClr val="FFFF00"/>
                </a:solidFill>
              </a:rPr>
              <a:t>The planets, Sun, Moon and stars move in perfectly circular orbits; </a:t>
            </a:r>
          </a:p>
          <a:p>
            <a:pPr lvl="1" eaLnBrk="1" fontAlgn="auto" hangingPunct="1">
              <a:defRPr/>
            </a:pPr>
            <a:r>
              <a:rPr lang="en-US" b="1" dirty="0">
                <a:solidFill>
                  <a:srgbClr val="FFFF00"/>
                </a:solidFill>
              </a:rPr>
              <a:t>The speed of the planets, Sun, Moon and stars in their circular orbits is perfectly uniform; </a:t>
            </a:r>
          </a:p>
          <a:p>
            <a:pPr lvl="1" eaLnBrk="1" fontAlgn="auto" hangingPunct="1">
              <a:defRPr/>
            </a:pPr>
            <a:r>
              <a:rPr lang="en-US" b="1" dirty="0">
                <a:solidFill>
                  <a:srgbClr val="FFFF00"/>
                </a:solidFill>
              </a:rPr>
              <a:t>The Earth is at the exact center of the motion of the celestial bodies</a:t>
            </a:r>
            <a:r>
              <a:rPr lang="en-US" dirty="0"/>
              <a:t>. </a:t>
            </a:r>
          </a:p>
          <a:p>
            <a:pPr lvl="1" eaLnBrk="1" fontAlgn="auto" hangingPunct="1">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35F99-23AF-40F0-9FCD-C39CE998A55F}"/>
              </a:ext>
            </a:extLst>
          </p:cNvPr>
          <p:cNvSpPr>
            <a:spLocks noGrp="1"/>
          </p:cNvSpPr>
          <p:nvPr>
            <p:ph type="title"/>
          </p:nvPr>
        </p:nvSpPr>
        <p:spPr/>
        <p:txBody>
          <a:bodyPr/>
          <a:lstStyle/>
          <a:p>
            <a:pPr eaLnBrk="1" fontAlgn="auto" hangingPunct="1">
              <a:spcAft>
                <a:spcPts val="0"/>
              </a:spcAft>
              <a:defRPr/>
            </a:pPr>
            <a:r>
              <a:rPr lang="en-US" dirty="0"/>
              <a:t>Ptolemy to the Rescue</a:t>
            </a:r>
          </a:p>
        </p:txBody>
      </p:sp>
      <p:pic>
        <p:nvPicPr>
          <p:cNvPr id="38915" name="Content Placeholder 3">
            <a:extLst>
              <a:ext uri="{FF2B5EF4-FFF2-40B4-BE49-F238E27FC236}">
                <a16:creationId xmlns:a16="http://schemas.microsoft.com/office/drawing/2014/main" id="{841A2449-150F-4375-89C6-2724C8F74CDE}"/>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26988" y="1724025"/>
            <a:ext cx="2581275" cy="2743200"/>
          </a:xfrm>
        </p:spPr>
      </p:pic>
      <p:pic>
        <p:nvPicPr>
          <p:cNvPr id="38916" name="Picture 2">
            <a:extLst>
              <a:ext uri="{FF2B5EF4-FFF2-40B4-BE49-F238E27FC236}">
                <a16:creationId xmlns:a16="http://schemas.microsoft.com/office/drawing/2014/main" id="{B398DDC2-4E54-45FA-9AFC-424A55AB68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52400"/>
            <a:ext cx="1885950" cy="1571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7" name="Picture 4">
            <a:extLst>
              <a:ext uri="{FF2B5EF4-FFF2-40B4-BE49-F238E27FC236}">
                <a16:creationId xmlns:a16="http://schemas.microsoft.com/office/drawing/2014/main" id="{F2E0BA1A-5B91-4849-8441-0A65CD61A4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905000"/>
            <a:ext cx="2362200" cy="314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3">
            <a:extLst>
              <a:ext uri="{FF2B5EF4-FFF2-40B4-BE49-F238E27FC236}">
                <a16:creationId xmlns:a16="http://schemas.microsoft.com/office/drawing/2014/main" id="{8E925E47-BD27-4B6D-A28A-74F3E0CA42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181225"/>
            <a:ext cx="3657600" cy="213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_rels/theme6.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4.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6.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7.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default</Template>
  <TotalTime>100</TotalTime>
  <Words>1095</Words>
  <Application>Microsoft Office PowerPoint</Application>
  <PresentationFormat>On-screen Show (4:3)</PresentationFormat>
  <Paragraphs>49</Paragraphs>
  <Slides>12</Slides>
  <Notes>0</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12</vt:i4>
      </vt:variant>
    </vt:vector>
  </HeadingPairs>
  <TitlesOfParts>
    <vt:vector size="31" baseType="lpstr">
      <vt:lpstr>Arial</vt:lpstr>
      <vt:lpstr>Lucida Sans</vt:lpstr>
      <vt:lpstr>Book Antiqua</vt:lpstr>
      <vt:lpstr>Wingdings 2</vt:lpstr>
      <vt:lpstr>Wingdings</vt:lpstr>
      <vt:lpstr>Wingdings 3</vt:lpstr>
      <vt:lpstr>Calibri</vt:lpstr>
      <vt:lpstr>Corbel</vt:lpstr>
      <vt:lpstr>Franklin Gothic Medium</vt:lpstr>
      <vt:lpstr>Arial Narrow</vt:lpstr>
      <vt:lpstr>Constantia</vt:lpstr>
      <vt:lpstr>Candara</vt:lpstr>
      <vt:lpstr>Apex</vt:lpstr>
      <vt:lpstr>Clarity</vt:lpstr>
      <vt:lpstr>Horizon</vt:lpstr>
      <vt:lpstr>Flow</vt:lpstr>
      <vt:lpstr>Retrospect</vt:lpstr>
      <vt:lpstr>Integral</vt:lpstr>
      <vt:lpstr>Gallery</vt:lpstr>
      <vt:lpstr>Aristotle’s Business Card</vt:lpstr>
      <vt:lpstr>Key Assumptions for Aristotle</vt:lpstr>
      <vt:lpstr>Three Kinds of Motion</vt:lpstr>
      <vt:lpstr>Other  Aristotelian  Attributes</vt:lpstr>
      <vt:lpstr>The Anomaly</vt:lpstr>
      <vt:lpstr>The Aristotelian truth</vt:lpstr>
      <vt:lpstr>What the hell is wrong with mars?  It sometimes doesn’t move the Correct Way</vt:lpstr>
      <vt:lpstr>Save the Phenomena</vt:lpstr>
      <vt:lpstr>Ptolemy to the Rescue</vt:lpstr>
      <vt:lpstr>The power of the Epicycle</vt:lpstr>
      <vt:lpstr>The Dissenting View - ARISTARCHUS</vt:lpstr>
      <vt:lpstr>Archimedes Describes Aristarchus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Science vs Religion</dc:title>
  <dc:creator>Preferred Customer</dc:creator>
  <cp:lastModifiedBy>Greg</cp:lastModifiedBy>
  <cp:revision>22</cp:revision>
  <cp:lastPrinted>1601-01-01T00:00:00Z</cp:lastPrinted>
  <dcterms:created xsi:type="dcterms:W3CDTF">2010-04-06T18:19:27Z</dcterms:created>
  <dcterms:modified xsi:type="dcterms:W3CDTF">2020-01-08T20:45:43Z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8</vt:i4>
  </property>
</Properties>
</file>