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3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FEB0-C43E-4BD2-B44E-240BBD552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30F61-980A-4659-A10B-965EECCCB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0CFA6-9DE5-40AE-B69F-62AFD434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DFC2-DA6B-4477-9556-7FFB7C96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2EBE5-0FE9-466D-802A-4365FB08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71AB-440B-435D-988E-2B2DF9B9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5C654-D530-49A7-BDB0-4F811B740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DE03-EF64-4850-AEE2-D2C39435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2FD76-4D3D-4FB3-A369-64EDF878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1E96-629A-4105-98CF-AF6C3437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1228D-8F1A-416E-8079-827E5FAF1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72AE4-EDE8-4A10-B9DB-6B9B94596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7E26-4F73-4791-95DE-3238E149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74C1-59C0-42CF-B9F2-33FF682E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C08A2-0399-45D8-AC44-FD520859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1BFA-5131-42D0-9B60-EA31C38A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5382-A4A2-4192-BDAA-082CB194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1F62-8953-4853-987D-8B9D3F8F7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6FB22-F31F-4082-8537-323784A1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E0959-CD03-4FC8-8541-7C40400A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1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619A-5490-422E-A22D-B14F9552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2DA81-6227-463E-9066-ACAF7F3FF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5AF6-BF59-4787-B96A-AFBE3018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B326F-3486-4F30-8E8A-FBADC5E6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0FD95-BC45-4110-BF1A-4562730C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E610-FA15-48B9-9955-471D3D15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60CA2-6257-4846-A750-C6FC492B4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8D494-7BB3-4601-8167-0B748FAE9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7C8AB-E793-447E-8C2E-2011DCAC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9FB3A-5E9D-485E-9D2E-70796113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4DFDC-2F38-47D0-B6AB-AC33610D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8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DAEC-9F71-4CD9-AA16-714AED79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74D0E-34DC-4967-941D-FD8C48989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D43A5-DF68-4E50-86A2-773C01359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6725-A9D1-4DD4-AA46-B6FC6942A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633D2-8B7C-44C1-B0A7-89D133BA2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A7045-E8E7-440E-AE1A-41D7309B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E377C-6A5F-4A0F-9A0F-76308C59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21765-E078-4E80-9E60-6D1C0628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6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6EE1-0A93-4818-9FA9-CEE00277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E4242-A630-4252-B606-8611EEDA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F1A6D-8E2B-438A-B2FC-DF8D8220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D8981-704C-433E-8B05-2E82EC12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7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C99E1-20F4-478E-8A9E-06E53FAE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0878D-94E7-4B0F-AAEF-A187F637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2C821-3C1A-460C-8549-88E784E1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0C7B-0A44-4000-A230-DD1F23C4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C2BA6-2C5E-4AFA-9499-B1EEAD12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A1491-7C59-4A39-8891-D6DABD7DA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2A28E-81F1-4A08-9557-2E167A86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3C17C-DCF8-4F0E-9E5F-4C781BE6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F8AC9-5D22-4AD3-8DA7-B319A700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BC3A-A4A5-4D83-A852-88DCF39A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E8A9B-85A8-4D0C-98B2-60124578C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BEADF-D402-476F-8320-9EB79D8C6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E09E5-32EA-42E3-AE92-4462A539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439D7-9144-43E1-BA6F-4FA00C2A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4163-290D-49B6-896E-AC876483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9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9092E-C211-4A10-B555-BCBDE38C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771F3-B06D-4D01-ACF5-078802606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E8858-3A79-4060-B031-E1AEAA2F4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8407-1A65-405C-9E8B-FE9A5D7A2C9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11667-8DD7-42E7-9BD9-B66050FD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DE54B-8711-4C9B-BB68-1EABE74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271A-AA27-4B4D-B677-3763262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7B20-2E97-406D-8D5B-E12891C01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943" y="197811"/>
            <a:ext cx="9144000" cy="2387600"/>
          </a:xfrm>
        </p:spPr>
        <p:txBody>
          <a:bodyPr/>
          <a:lstStyle/>
          <a:p>
            <a:r>
              <a:rPr lang="en-US" dirty="0"/>
              <a:t>Enceladus and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2FDEE-FBEC-4E86-AC5A-3EE4242C3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448" y="4901416"/>
            <a:ext cx="9639552" cy="35638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A6241C-8204-491F-BCF6-CC3B8690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6" y="2991812"/>
            <a:ext cx="9632859" cy="38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8F26-9B84-43BA-A6AA-BCAD077C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C964-219E-4264-ACBB-D62320509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1839-A49D-476A-A8E7-3B9D8321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8386C2-C483-43FB-872C-CFFB81E2B4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1" y="165100"/>
            <a:ext cx="6235082" cy="63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3C49DEA-31B6-4C60-8FFA-BA5B0BE6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83" y="1522747"/>
            <a:ext cx="5331753" cy="36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1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B150-1820-443D-9087-13F5A022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E18B-F6B6-4A96-8060-6A335870F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A19803-6E2E-42B8-B1BC-40D3222A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0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D50B-AE3F-4EFE-9D78-C5264D82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09708-0BC3-4FAE-A409-1C5171280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3C690A-9890-4485-9CC9-99A29B09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" y="114300"/>
            <a:ext cx="10644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9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816A-31EE-4281-AF25-F5106606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90AD-7805-4E1E-9401-00A3D3DB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5044DA4-5F72-4E33-8062-46664CC7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0"/>
            <a:ext cx="9199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4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EFCD-2D85-429B-B794-A83029D8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9F1F-07A3-4758-9BBD-65812BC3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7E89758-01C5-4A58-A60F-BDC94F47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0"/>
            <a:ext cx="9151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1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0F83-9EB6-4AAB-8B71-B5D29234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BBE2-A826-4BFB-BB71-BA12E1E60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E020CBE-6469-425C-8706-E0D168D4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0"/>
            <a:ext cx="845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4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DE0B-CE81-42E1-BB0D-1A72CF3A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6E678-5C0D-4B4D-9BAC-CF0BB443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6484496-DBF9-4295-A602-305DF66A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0"/>
            <a:ext cx="901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4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8517-79A5-4C89-B47F-D341EB72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243E-E6C1-4670-BE03-51FDA5EC1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1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Enceladus and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Enceladus and Life</dc:title>
  <dc:creator>BigMoo</dc:creator>
  <cp:lastModifiedBy>BigMoo</cp:lastModifiedBy>
  <cp:revision>1</cp:revision>
  <dcterms:created xsi:type="dcterms:W3CDTF">2020-02-14T21:21:56Z</dcterms:created>
  <dcterms:modified xsi:type="dcterms:W3CDTF">2020-02-14T21:28:00Z</dcterms:modified>
</cp:coreProperties>
</file>