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0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3" r:id="rId7"/>
    <p:sldId id="267" r:id="rId8"/>
    <p:sldId id="259" r:id="rId9"/>
    <p:sldId id="282" r:id="rId10"/>
    <p:sldId id="281" r:id="rId11"/>
    <p:sldId id="278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787"/>
    <p:restoredTop sz="90884" autoAdjust="0"/>
  </p:normalViewPr>
  <p:slideViewPr>
    <p:cSldViewPr>
      <p:cViewPr varScale="1">
        <p:scale>
          <a:sx n="89" d="100"/>
          <a:sy n="89" d="100"/>
        </p:scale>
        <p:origin x="4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07E54B-C973-4CE2-87D8-FDE655AA9E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9C60E3-A6FA-41B6-85E3-C063419A8C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60091EE3-427E-4793-A49A-1240540187BE}" type="datetimeFigureOut">
              <a:rPr lang="en-US"/>
              <a:pPr>
                <a:defRPr/>
              </a:pPr>
              <a:t>1/13/2020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A65355-41CA-4125-B8A5-0FA77FAAF7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B696E-F56C-4EC9-ACEF-3F61B31A56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E7B82A4-055C-4A5C-973C-BE2DE5257EF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55B025C-8876-4B1D-B4CF-82F829FED5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7D753D-84DB-4569-BE3F-1C502999F8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01BCDA25-152F-468C-B2C0-1237EC7A1B26}" type="datetimeFigureOut">
              <a:rPr lang="en-US"/>
              <a:pPr>
                <a:defRPr/>
              </a:pPr>
              <a:t>1/13/2020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FF46A4B-BB6D-48DC-8DDD-CAD01974F47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4AE26FB-5EFF-4AAB-B1B8-04EC42BCB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ABFCA-D1FA-46D9-BB81-D582C72A9CB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B2E33-874F-4CA2-8FD8-2F24C651C6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B065828D-342C-4EEC-BD97-FACB967082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4BD90E1E-C09D-47E9-914A-A3C2D9494A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F64B2CBC-04FE-4839-9664-F0761D7FD8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6DC41028-6E22-4A9B-B43E-2F572F92D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58B7E9-4D70-4BD1-AE27-2F436AE04F08}" type="slidenum">
              <a:rPr lang="en-US" altLang="en-US" sz="13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1808FC8D-16D7-4F35-B96A-B7D1902B52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A075A508-9534-4C9F-A3B8-3B48682CDB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38E462A2-503A-4B01-80C7-3F313FDED6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49A164-8A83-4333-ACCE-25E02E635A74}" type="slidenum">
              <a:rPr lang="en-US" altLang="en-US" sz="13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E0A1FF7F-16A5-4196-8685-F1151372E9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A4A5ED64-1981-49B5-BB72-3ACB71D189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A161939A-E03C-48C0-B781-846A4719CB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DD7683-D99D-4060-A8DB-BDC9D8D96798}" type="slidenum">
              <a:rPr lang="en-US" altLang="en-US" sz="13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C19B7309-5A62-4709-9BA4-B346E28EBA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637B0F6C-7D32-42EC-8C68-AEDA31C1A4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A118486A-8155-4D97-A63A-1462F5B101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778949-C29F-4B70-AF35-07526F19C390}" type="slidenum">
              <a:rPr lang="en-US" altLang="en-US" sz="13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0646C9AA-E0B2-47C9-9504-689E10C07A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6ABC8020-A1A5-4865-A893-B527FD2F42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5C80708B-7EBF-46C9-9B99-9277DDBF67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664AD7-0990-4CF3-A00E-FD40DFECEC54}" type="slidenum">
              <a:rPr lang="en-US" altLang="en-US" sz="13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6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.jpe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9748C9-E0C7-41F0-9375-D0C85324BD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2ECCED-D57D-4887-8F3A-79C8C7FAE8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F7DDC1-D7DE-4BEC-AFEA-467D9CBEC4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EFD3B-1441-4100-9EA6-733491D633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87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D6F220-8042-4F13-B87A-9CBE3C82F3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78A024-7B5C-49C8-83FA-570EE5CDE5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F1386D-3A58-4266-BA68-C75E9D8E95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01EE6C-3B08-4B80-8D54-DC37448655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66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E24B87-BC7F-47CE-B152-496C706C6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F8FE3B-6F1E-4393-AE58-5FA5F3436E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E62B8E-76C0-44BA-9A1A-0C0ACC3AC3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FBAF7-A601-4362-91DB-1CCA296BAA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831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2BF7086-F647-4BCC-AAA3-7208B8461DC4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C37A37-7BE7-49AA-B3FE-62924A39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0F9054-C8E7-4F7C-A24C-11B8E041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8520EA-1127-4448-857B-50E4E84F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EA3AD-C8F1-4C71-AF77-7E9CE355AD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473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929E0-8A21-40DB-B56B-CF3F75205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5A74E-5E73-4FC0-825C-B5212756C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6533C-D4DA-4408-919F-2D6E89C32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9AEDF-12F8-40A4-A442-5DB522F72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965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0B449F4-95C8-4EE1-A53F-99893A6C75B1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45E654-B685-42A7-99F1-6E60ADE24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2F6A785-63D6-42E2-B9F7-358F4AE37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E73303-1B97-4535-81C8-3CD01E4C5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991D1-A97C-417F-B69E-CDB7105921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24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AF80A1-D367-4EE4-826B-28903AB62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50F360-CE48-445F-8FDA-BCA9D987D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6A4984-2D3A-49A5-863D-FE2DD615D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B5FBD-D56C-4EE0-BBCE-1F8C5D1964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F1CA71-5630-4B30-9F5C-3F56CA3966CC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01ED496F-2F61-4920-8190-23E85FD1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17F9FF78-0ACB-457B-9D00-EA6848830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7C177C1-8A1D-4A70-B290-CBA4F657A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E3E45-A4E4-4CFE-BAD8-E4CAECD5B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37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3C2EEEA-EB18-4376-9954-EFD62F49A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03118F-497F-4FAE-A03F-FA3A3771E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B342E91-ADC6-40ED-B2ED-8FA14E080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28E49-C5F4-440F-B664-15358AFE19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88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1243EDA-660A-478F-B522-D6CDF7AF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4CDDAFF-B058-4FC2-9F26-7533F7520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C7969BA-260F-4EE7-8E7C-A5AA772C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1834B-D4B7-4699-8879-10F8DACA68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61113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C25389-7311-48D6-A97A-84D2256E22F2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D2AA6D5-0FF9-43D3-804D-C3F86FD0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6B209AA-8D7E-4D97-B776-14EF7CBA2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DDE67B3-7BA2-4BF7-B810-BCCFEFE35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E4FB6-26F5-49B9-B2F9-3EF35344F7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12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2F425-0EBD-4C71-956F-DE6BCF847C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50F3DF-3B2E-40D6-AFDE-BFF5BDC207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0DD327-08C8-4B0C-B617-9C24CCC133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429204-1D58-44FD-B260-ECB6F35DFA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116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26F877-46F0-4F79-BCB7-2472ECD3C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2A6A4D-669F-4843-AEEB-47F8913EE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3B8683-3462-49B8-BA87-C5E6FF008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C9207-1981-4EB9-B523-080E6B9D3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384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BC6C9-440F-4784-A73E-60FA34ED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42F53-888C-4CB9-817A-E6CDD080D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C195F-298D-4F8B-ADC7-1DD02661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B3B18-7FD6-4F21-83DD-2E0A2D2517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15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224AE-B762-4527-91B6-3234F40BF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99340-D39B-4D26-9721-C98E0009D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74811-3561-4DDF-8F72-D7CDD2FE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6C65-DE1E-4DE8-9DA7-C2BD40F9E0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26815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8DD7AD62-75CB-41AB-B70A-3393ECCE44DC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34EAD402-F354-4D16-9003-35FCC27D13C1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DFACC27E-EE92-4776-88E6-8C6A9105ED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2123E14D-C2A9-487D-B297-62E112553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AC087979-FD2F-409E-A759-19B564E1F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289C58B-CDB0-40BE-826B-E394B41A35F7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>
            <a:extLst>
              <a:ext uri="{FF2B5EF4-FFF2-40B4-BE49-F238E27FC236}">
                <a16:creationId xmlns:a16="http://schemas.microsoft.com/office/drawing/2014/main" id="{21B4D6B9-EF2A-483A-A580-CCC8FD1A8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>
            <a:extLst>
              <a:ext uri="{FF2B5EF4-FFF2-40B4-BE49-F238E27FC236}">
                <a16:creationId xmlns:a16="http://schemas.microsoft.com/office/drawing/2014/main" id="{4C5C66C7-6FBD-46AC-9B38-966B7CA0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>
            <a:extLst>
              <a:ext uri="{FF2B5EF4-FFF2-40B4-BE49-F238E27FC236}">
                <a16:creationId xmlns:a16="http://schemas.microsoft.com/office/drawing/2014/main" id="{EB4709C4-D8C7-4F32-80C0-3FDAEDC0A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9F05A2-2E74-4443-99A9-96F44CFC9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623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B1A4F698-68B6-4398-8B71-4A55EC69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8911B9F-3F36-4B7C-93D6-3F9618AAE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375DE65D-7197-467D-B1A7-30A7C686F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42665-E9C5-4BE5-9CFA-B545142D68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1806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>
            <a:extLst>
              <a:ext uri="{FF2B5EF4-FFF2-40B4-BE49-F238E27FC236}">
                <a16:creationId xmlns:a16="http://schemas.microsoft.com/office/drawing/2014/main" id="{131E56D5-1B55-42D9-966B-E07FB26C5C64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Chevron 11">
            <a:extLst>
              <a:ext uri="{FF2B5EF4-FFF2-40B4-BE49-F238E27FC236}">
                <a16:creationId xmlns:a16="http://schemas.microsoft.com/office/drawing/2014/main" id="{052CCB41-2430-45CD-8FE6-A627B10EA997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BA4C3F0-9A65-4395-967D-FC4F06F46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8CC6E74-7C1B-42C1-85DE-B8FBE5AA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5CD78E0-7FF8-41E5-8C40-93E0B2E8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46EC0-7A56-4390-83E2-828223321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284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4645E-B6C7-4BA4-8CCF-E916477D0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13E24-BE10-4281-924B-08E6EF920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1D8DE-54C7-4B77-A43C-3F45E1FF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96DEA-F78E-4F73-AD9D-17D41936D6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878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8155A1-47E8-4BE6-BB73-9A33FAF1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B381AD-FB7F-465C-9D33-3B85A089D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83537C-89EE-4605-B6FE-6ADCE2F5C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CEAC9-C1F9-4EC0-8CB5-72D23AC1EB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82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0A1BE9-54EB-4054-816E-790EDA176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7B933A-7CE6-4EA3-AA57-14FCA88A4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4A55C-B4D5-4D6B-BBF1-8E50E650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EC391-9BF7-402D-9A93-547865FE64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976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2D6DE168-950D-4EBB-9143-2C06F48C8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604D6199-4CE6-457F-A719-20A388C9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ED31C125-C99D-4380-8155-1A3EEF55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5AA8B-C657-41B7-B218-806AB30549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3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2818D5-24C3-4113-846A-DE1706871E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285522-56CE-467E-971A-A647EF4EC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754A9F-4496-44DD-A124-AA217AE6D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314586-A27E-4B17-8C5E-6A91E94C13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0133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F6576D-1E3C-4740-8125-E0313515E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94305-CF11-410F-91FD-9ABABA45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214B9-18C9-4565-8464-B35D329FA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317B8-E0E8-4D32-BE87-1BDCC509CA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810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258ACD42-46CA-4A44-861A-5C3AF0408731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DD66A733-4BA1-4F87-970F-EF0D49898256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026E4C94-8DB2-470D-A5E1-FF93237765CF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2A13FD7-F401-4928-9C38-9F967A07DE5C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8">
            <a:extLst>
              <a:ext uri="{FF2B5EF4-FFF2-40B4-BE49-F238E27FC236}">
                <a16:creationId xmlns:a16="http://schemas.microsoft.com/office/drawing/2014/main" id="{BC787E0A-878A-4AAD-90A2-01A20EC90BB7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Chevron 19">
            <a:extLst>
              <a:ext uri="{FF2B5EF4-FFF2-40B4-BE49-F238E27FC236}">
                <a16:creationId xmlns:a16="http://schemas.microsoft.com/office/drawing/2014/main" id="{A013DCB7-DDC1-44D5-8287-D87D82B4B4DC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4A288D4F-EF15-4BFB-B57D-452F751A7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10DE6CEB-4A9B-4C01-8086-9BABB1F2F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12A4EF3-C973-4DE6-AC01-84C6710F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3A00D-34EE-4574-AB50-45489568D3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3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03B21B85-624C-40B2-ABF8-0115FF27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5D6989B2-C8D1-4CDB-85F1-5E267941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76C36F2F-113C-4859-906D-23604D92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F6FB6-0C2B-43C4-8B07-C70F6DAA7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1061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C344BEB2-25DD-41A4-BB13-C85D9CED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0FFB6F5D-1B46-4D73-B3BC-3BB03962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CA3A9D44-6986-4842-B4FF-AF9107B8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E1D26-3D46-4B35-830B-6FFC52789E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0510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88066D52-7A60-4E0E-88B1-F1590AC44969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3797662C-7EAA-4630-B36B-692B6271C259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605131F1-E3EF-4F8A-A67A-24206D6FC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71F6F1CE-FAEF-4651-948A-18CF1E570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1349A24F-6D70-4B89-8FB3-98A337A0C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18BDC54-9D8C-425C-B818-156E022CF4F7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>
            <a:extLst>
              <a:ext uri="{FF2B5EF4-FFF2-40B4-BE49-F238E27FC236}">
                <a16:creationId xmlns:a16="http://schemas.microsoft.com/office/drawing/2014/main" id="{F2569CA2-D678-4C9A-859E-BF6786D99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>
            <a:extLst>
              <a:ext uri="{FF2B5EF4-FFF2-40B4-BE49-F238E27FC236}">
                <a16:creationId xmlns:a16="http://schemas.microsoft.com/office/drawing/2014/main" id="{94E71F27-FA2B-4E84-879F-0C1AE9A9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>
            <a:extLst>
              <a:ext uri="{FF2B5EF4-FFF2-40B4-BE49-F238E27FC236}">
                <a16:creationId xmlns:a16="http://schemas.microsoft.com/office/drawing/2014/main" id="{D67A95B3-5397-4AF1-A4AD-5D5AA697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DA484C-2DB1-43D2-9FC2-BABDFA2E23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4343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DCC2F41E-FD05-4C85-8FF8-5DED8CD90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9BF92AC9-7F98-4CA9-A387-7F560CE92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7C960F08-250F-483B-966A-C78B1D612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8BFF6-2F1D-4C0B-A33E-B02F916240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1505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>
            <a:extLst>
              <a:ext uri="{FF2B5EF4-FFF2-40B4-BE49-F238E27FC236}">
                <a16:creationId xmlns:a16="http://schemas.microsoft.com/office/drawing/2014/main" id="{AF2053FF-78FD-417B-9DA1-9253BC44AE3C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Chevron 11">
            <a:extLst>
              <a:ext uri="{FF2B5EF4-FFF2-40B4-BE49-F238E27FC236}">
                <a16:creationId xmlns:a16="http://schemas.microsoft.com/office/drawing/2014/main" id="{C00E9487-8A53-4F9A-9224-472A6E6B6FAA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462B954-6C03-4D21-8A10-800149DE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929C3AE-CD44-483F-87F9-A955EF944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B93F8-95D4-4DE5-B758-FD125B88C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A7254-D2EC-49AE-AB36-682A6380BD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966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67F79-055F-4592-892E-BC33A1CDF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BB907-46F4-4CF7-A825-3D4416EF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2DD7B7-C5E6-457A-BE0A-E7E6BBBBC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2C493-97CB-4FA2-9645-3F08AFD5C4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872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9AAB3B-D613-45D0-B689-E6922E39F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64BBD6-3DF2-47EF-A796-30288BB3F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4C02A4-B78F-42D1-8A3F-D2BACBA08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3ABB7-E281-41E6-8AC5-E5E45D1CF2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272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4E5C8E-1702-4BB5-A4C4-C4D8AB950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15C57F-E74D-411C-8A0B-AF68B722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658FBE-C869-45AD-A5BB-137576029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EB84B-AABE-4045-B654-AD7C3D8BFE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307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6E5758-7C05-490B-B085-BB331FE5F3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6780F0-DDAE-4F00-BA4B-9709785E69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DBAE27-F9A4-4527-86A6-012CD8DC67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80237-B59A-4C92-B9EF-09B1FE02A5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7194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4C353637-918A-4B72-9A87-1F439B34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B517FBCE-EAA1-401C-85D0-59F3ECAD9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4BE50623-9517-48F1-B890-D6453F83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E6A66-2A53-4C81-B315-ED620280F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78953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0B62C-FEAE-4A72-9D4E-1064F014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6FF207-5BFC-4DE4-9044-0CF457E38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721586-DE82-420C-8108-EA50106B1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0EDAE-B01F-4661-919D-7870AEA31D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513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783F1F18-391C-4707-923C-ABA845225E9D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98BAF7FA-99E4-4298-9C6A-EE87E83F5D80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0B781B1C-7695-42C5-8830-3ABA4C6B7764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D2A8F4-F1C9-44B5-94E0-20A9A4BBD452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8">
            <a:extLst>
              <a:ext uri="{FF2B5EF4-FFF2-40B4-BE49-F238E27FC236}">
                <a16:creationId xmlns:a16="http://schemas.microsoft.com/office/drawing/2014/main" id="{01631CD1-8E99-4AA0-BF00-9E6943EF1312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Chevron 19">
            <a:extLst>
              <a:ext uri="{FF2B5EF4-FFF2-40B4-BE49-F238E27FC236}">
                <a16:creationId xmlns:a16="http://schemas.microsoft.com/office/drawing/2014/main" id="{519A8639-DAAE-41A3-814E-6BDBAFDA238B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A8AB19A4-8F68-44C8-B28C-D75C9DEC4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E2C316F6-985E-4FB7-A1F1-5B986F554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39410F8-3D3D-46B8-B4E2-686EFCBCE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EE26B-4D43-4083-B286-E6CABFAE4F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762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E42ECA9B-913F-4A64-8A58-F5A2E4DA1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1E9592FE-4354-4EA3-9F39-C6C6AD092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66574BBE-C12C-48FC-848E-CDF6CBAB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1AF5E-D588-4299-ACE9-7573BFB9B2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8880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07640E2F-9088-4769-980D-E559B06D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28E55BDA-B0E1-47EE-B52E-12B272331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60B9E0A9-1266-482F-B1DC-677F4D44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E97BE-A20A-4897-91D4-119170E5D3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10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787990-F048-4959-9BF5-F80662648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C366779-428F-456F-AAF6-A09B831DB1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70D35C-3F5A-435F-9AA3-B00D7224B9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FF824-81DE-405A-B66C-1A401C43A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47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B571D9-E2C1-4852-8FEC-304614D98A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0A56FB-6038-46CC-8472-39C64FD7B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7C89816-A859-4756-8204-4FA855B6A3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A17706-C1D3-4D08-95BB-248B6D3AE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77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C9E50F-9253-4572-9DA6-5FDA4B9E18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EF835B-BF23-4BED-979F-D228E939A6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21E32B-AA85-4B4A-997B-C1001C6D9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95733A-E6BB-4625-AE40-7ACD51B994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814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69D2E2-215E-4B94-B81F-F6EA769679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079790-1440-4267-8569-D850FAA5C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113590-6E08-402F-8878-C8730EE842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5F1E30-227E-40DA-9FC4-665239A366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42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287884-51C2-4E87-91BC-67A53A546D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65643C-8F52-4E8E-8DB1-4C70BC7A5F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AB291A-C8DB-41B3-BC39-83EEA4768E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F11C5-4C02-4374-8019-782F908C0E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1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397B73-E63E-43D1-B6F1-4064312402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1156B80-F209-4E46-B3B8-74E761A9B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144EA83-A0E2-4E3E-8461-E562207F74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C3D2E3F-6ADB-4967-9782-68F5062D17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9B89C38-8B8A-43C6-93EB-0D6FB8AEC2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EAFC9A-DAA0-4E4F-855F-DB176923B4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2A7F76-F253-4A8E-8E5D-71C3629247F6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741137-AE5D-4AF1-B9D4-F866A2BFE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8C24900F-B7E3-4A14-8F25-B9CB736E19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888C3E-5939-4F50-8752-9ED6D41AA308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1496-30E1-4D6E-B5F2-8FD0E6481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FABA7-D87C-458A-A333-2D6BC39C6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DEEF5-528A-45C3-974A-BD80A6D10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13585494-8463-4F24-A768-72B8347B9E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59" r:id="rId2"/>
    <p:sldLayoutId id="2147483885" r:id="rId3"/>
    <p:sldLayoutId id="2147483860" r:id="rId4"/>
    <p:sldLayoutId id="2147483886" r:id="rId5"/>
    <p:sldLayoutId id="2147483861" r:id="rId6"/>
    <p:sldLayoutId id="2147483862" r:id="rId7"/>
    <p:sldLayoutId id="2147483887" r:id="rId8"/>
    <p:sldLayoutId id="2147483863" r:id="rId9"/>
    <p:sldLayoutId id="2147483864" r:id="rId10"/>
    <p:sldLayoutId id="21474838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500A4D57-C4C5-4D85-94EA-A7B2DC687F62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75" name="Freeform 11">
            <a:extLst>
              <a:ext uri="{FF2B5EF4-FFF2-40B4-BE49-F238E27FC236}">
                <a16:creationId xmlns:a16="http://schemas.microsoft.com/office/drawing/2014/main" id="{6FAA2EB4-67BA-4A75-AEAA-90BD521E02D3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3156E15E-A75E-400A-A82C-DA1B72FEE3A8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85CE2F9-5AA2-4A68-89EA-7AE4D130EFD9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FABBECF2-1994-4F11-B888-0B40F71D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081" name="Text Placeholder 29">
            <a:extLst>
              <a:ext uri="{FF2B5EF4-FFF2-40B4-BE49-F238E27FC236}">
                <a16:creationId xmlns:a16="http://schemas.microsoft.com/office/drawing/2014/main" id="{67A3608E-5F8D-4B17-AC93-9524E53298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2DB1869F-1991-42C8-9748-7947EDC9D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321D6DC7-78DC-4E29-AE14-0DC889A05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0BF80F66-9AF2-4442-8807-3A0DB6A909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59EEB47-D79A-423C-86EE-31EAA144AD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66" r:id="rId2"/>
    <p:sldLayoutId id="2147483889" r:id="rId3"/>
    <p:sldLayoutId id="2147483890" r:id="rId4"/>
    <p:sldLayoutId id="2147483891" r:id="rId5"/>
    <p:sldLayoutId id="2147483892" r:id="rId6"/>
    <p:sldLayoutId id="2147483867" r:id="rId7"/>
    <p:sldLayoutId id="2147483893" r:id="rId8"/>
    <p:sldLayoutId id="2147483894" r:id="rId9"/>
    <p:sldLayoutId id="2147483868" r:id="rId10"/>
    <p:sldLayoutId id="21474838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24B4D6BC-DB14-44BA-B28A-330A836787E0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4099" name="Freeform 11">
            <a:extLst>
              <a:ext uri="{FF2B5EF4-FFF2-40B4-BE49-F238E27FC236}">
                <a16:creationId xmlns:a16="http://schemas.microsoft.com/office/drawing/2014/main" id="{7F9F4427-9D2A-4084-AB0A-85E9CB47BC4C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9C7F6280-019B-428E-B734-90F36A24A53E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F42FE11-5C12-46F7-A149-9838847B3EE7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53EB8C84-EBE9-4F39-A3A0-BA7209DB6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105" name="Text Placeholder 29">
            <a:extLst>
              <a:ext uri="{FF2B5EF4-FFF2-40B4-BE49-F238E27FC236}">
                <a16:creationId xmlns:a16="http://schemas.microsoft.com/office/drawing/2014/main" id="{E23FB284-EFD4-4288-BF1C-9E0BD0BB26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CA3E137-538F-4563-893E-6079862878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80EF0C9-DB54-4CA6-834F-FC7F88117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1631B106-931E-494D-8822-954686CFD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5E332E7-82F4-40C8-91FC-BE28F5F43F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70" r:id="rId2"/>
    <p:sldLayoutId id="2147483896" r:id="rId3"/>
    <p:sldLayoutId id="2147483897" r:id="rId4"/>
    <p:sldLayoutId id="2147483898" r:id="rId5"/>
    <p:sldLayoutId id="2147483899" r:id="rId6"/>
    <p:sldLayoutId id="2147483871" r:id="rId7"/>
    <p:sldLayoutId id="2147483900" r:id="rId8"/>
    <p:sldLayoutId id="2147483901" r:id="rId9"/>
    <p:sldLayoutId id="2147483872" r:id="rId10"/>
    <p:sldLayoutId id="21474838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 descr="C:\Documents and Settings\Jim Klagge\Desktop\jims desktop\New Folder\1204Picts\lucretius.gif">
            <a:extLst>
              <a:ext uri="{FF2B5EF4-FFF2-40B4-BE49-F238E27FC236}">
                <a16:creationId xmlns:a16="http://schemas.microsoft.com/office/drawing/2014/main" id="{9F93D8F9-5919-4F09-BB13-F1243B1FC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6777038" cy="565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4">
            <a:extLst>
              <a:ext uri="{FF2B5EF4-FFF2-40B4-BE49-F238E27FC236}">
                <a16:creationId xmlns:a16="http://schemas.microsoft.com/office/drawing/2014/main" id="{29E3518F-2B19-43AF-A2BF-8B318744C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5638800"/>
            <a:ext cx="88582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chemeClr val="hlink"/>
                </a:solidFill>
                <a:latin typeface="Arial" panose="020B0604020202020204" pitchFamily="34" charset="0"/>
              </a:rPr>
              <a:t>On the Nature of Things</a:t>
            </a:r>
          </a:p>
        </p:txBody>
      </p:sp>
      <p:sp>
        <p:nvSpPr>
          <p:cNvPr id="25604" name="TextBox 1">
            <a:extLst>
              <a:ext uri="{FF2B5EF4-FFF2-40B4-BE49-F238E27FC236}">
                <a16:creationId xmlns:a16="http://schemas.microsoft.com/office/drawing/2014/main" id="{53A50816-9DF6-4843-8E17-92ABBD1A0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1447800"/>
            <a:ext cx="1981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EAEAEA"/>
                </a:solidFill>
              </a:rPr>
              <a:t>A Remarkable poem written by Lucretius in about 100 BC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9CC914D-0A37-4B0D-9E95-ECB45FE147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6000" b="1"/>
              <a:t>Atomism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D7C8EB8-EA1D-47A3-966B-810D4DDC21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9144000" cy="411480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b="1" dirty="0"/>
              <a:t>All reality consists of minimal sized bits of matter– “atoms”—separated by empty space— “void”.  The atoms randomly collide, via the “swerve” mechanism, to create all events observed in the Universe.</a:t>
            </a:r>
          </a:p>
          <a:p>
            <a:pPr marL="182880" indent="-18288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b="1" dirty="0"/>
              <a:t>All things are made of various combinations of atoms.</a:t>
            </a:r>
          </a:p>
          <a:p>
            <a:pPr marL="182880" indent="-18288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b="1" dirty="0"/>
              <a:t>Greek “a-tom” = not cut.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b="1" dirty="0"/>
          </a:p>
        </p:txBody>
      </p:sp>
      <p:pic>
        <p:nvPicPr>
          <p:cNvPr id="3076" name="Picture 4" descr="C:\Documents and Settings\Jim Klagge\Desktop\jims desktop\New Folder\1204Picts\atom.gif">
            <a:extLst>
              <a:ext uri="{FF2B5EF4-FFF2-40B4-BE49-F238E27FC236}">
                <a16:creationId xmlns:a16="http://schemas.microsoft.com/office/drawing/2014/main" id="{3DF91B92-0E97-4CC2-A8A1-8BD2911F2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114800"/>
            <a:ext cx="28194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0B6ABFB0-13A1-43A5-ACF0-4C9AEBE086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839200" cy="48768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en-US" sz="3600" b="1" dirty="0"/>
              <a:t>(99-55 BC)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en-US" sz="3600" b="1" dirty="0"/>
              <a:t>Roman Poet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en-US" sz="3600" b="1" dirty="0"/>
              <a:t>Records ideas of Epicurus in poetic form</a:t>
            </a:r>
          </a:p>
          <a:p>
            <a:pPr marL="400050" lvl="1" indent="0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en-US" b="1" dirty="0"/>
              <a:t>“On the Nature of Things”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en-US" sz="3600" b="1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en-US" sz="3600" b="1" dirty="0"/>
              <a:t>Counteract influence of religion.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5E38058A-A8F2-4F8B-8B2B-F2021E62E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6000"/>
              <a:t>Lucretius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B5539378-D0EA-427C-B67B-7AB9A4A9CE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839200" cy="4114800"/>
          </a:xfrm>
        </p:spPr>
        <p:txBody>
          <a:bodyPr/>
          <a:lstStyle/>
          <a:p>
            <a:pPr eaLnBrk="1" hangingPunct="1"/>
            <a:r>
              <a:rPr lang="en-US" altLang="en-US" sz="3600" b="1"/>
              <a:t>Bad things in life mainly due to ignorance.</a:t>
            </a:r>
          </a:p>
          <a:p>
            <a:pPr eaLnBrk="1" hangingPunct="1"/>
            <a:r>
              <a:rPr lang="en-US" altLang="en-US" sz="3600" b="1"/>
              <a:t>Counter ignorance &amp; irrationality with </a:t>
            </a:r>
            <a:r>
              <a:rPr lang="en-US" altLang="en-US" sz="3600" b="1" i="1"/>
              <a:t>knowledge</a:t>
            </a:r>
            <a:r>
              <a:rPr lang="en-US" altLang="en-US" sz="3600" b="1"/>
              <a:t>.</a:t>
            </a:r>
          </a:p>
          <a:p>
            <a:pPr eaLnBrk="1" hangingPunct="1"/>
            <a:r>
              <a:rPr lang="en-US" altLang="en-US" sz="3600" b="1"/>
              <a:t>Teach people truth about </a:t>
            </a:r>
            <a:r>
              <a:rPr lang="en-US" altLang="en-US" sz="3600" b="1" i="1"/>
              <a:t>the nature of things.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F73BDEE5-1D7F-4E94-862E-C0A30B0F0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6000"/>
              <a:t>Lucretius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Jim Klagge\Desktop\jims desktop\New Folder\1204Picts\feynman.jpg">
            <a:extLst>
              <a:ext uri="{FF2B5EF4-FFF2-40B4-BE49-F238E27FC236}">
                <a16:creationId xmlns:a16="http://schemas.microsoft.com/office/drawing/2014/main" id="{D33BF60B-000C-4027-902A-EAF2062F4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300" y="0"/>
            <a:ext cx="4838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>
            <a:extLst>
              <a:ext uri="{FF2B5EF4-FFF2-40B4-BE49-F238E27FC236}">
                <a16:creationId xmlns:a16="http://schemas.microsoft.com/office/drawing/2014/main" id="{F6DA2579-0F88-4BAF-960F-472CB6B62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323850"/>
            <a:ext cx="39560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EAEAEA"/>
                </a:solidFill>
              </a:rPr>
              <a:t>“Atomism is the most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EAEAEA"/>
                </a:solidFill>
              </a:rPr>
              <a:t>important and far-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EAEAEA"/>
                </a:solidFill>
              </a:rPr>
              <a:t>reaching hypothesis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EAEAEA"/>
                </a:solidFill>
              </a:rPr>
              <a:t>ever formulated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EAEAEA"/>
                </a:solidFill>
              </a:rPr>
              <a:t>about nature.”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EAEAEA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EAEAEA"/>
                </a:solidFill>
              </a:rPr>
              <a:t>Lecture at Cal Tech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EAEAEA"/>
                </a:solidFill>
              </a:rPr>
              <a:t>1961. - Feynmann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>
            <a:extLst>
              <a:ext uri="{FF2B5EF4-FFF2-40B4-BE49-F238E27FC236}">
                <a16:creationId xmlns:a16="http://schemas.microsoft.com/office/drawing/2014/main" id="{3ECCB622-5122-4294-AD3C-C2E5968FE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543050"/>
            <a:ext cx="81153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>
            <a:extLst>
              <a:ext uri="{FF2B5EF4-FFF2-40B4-BE49-F238E27FC236}">
                <a16:creationId xmlns:a16="http://schemas.microsoft.com/office/drawing/2014/main" id="{C11F1DC1-F618-49C2-8C2C-CACA50A40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619250"/>
            <a:ext cx="80676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>
            <a:extLst>
              <a:ext uri="{FF2B5EF4-FFF2-40B4-BE49-F238E27FC236}">
                <a16:creationId xmlns:a16="http://schemas.microsoft.com/office/drawing/2014/main" id="{E7C5E40B-1DB7-49E9-9DAB-E3B37B319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2405063"/>
            <a:ext cx="76295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003399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AAD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292929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CACAC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7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8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9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156</Words>
  <Application>Microsoft Office PowerPoint</Application>
  <PresentationFormat>On-screen Show (4:3)</PresentationFormat>
  <Paragraphs>30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Times New Roman</vt:lpstr>
      <vt:lpstr>Arial</vt:lpstr>
      <vt:lpstr>Calibri</vt:lpstr>
      <vt:lpstr>Lucida Sans Unicode</vt:lpstr>
      <vt:lpstr>Wingdings 3</vt:lpstr>
      <vt:lpstr>Verdana</vt:lpstr>
      <vt:lpstr>Wingdings 2</vt:lpstr>
      <vt:lpstr>Lucida Sans</vt:lpstr>
      <vt:lpstr>Book Antiqua</vt:lpstr>
      <vt:lpstr>Wingdings</vt:lpstr>
      <vt:lpstr>Default Design</vt:lpstr>
      <vt:lpstr>Clarity</vt:lpstr>
      <vt:lpstr>Concourse</vt:lpstr>
      <vt:lpstr>1_Concourse</vt:lpstr>
      <vt:lpstr>PowerPoint Presentation</vt:lpstr>
      <vt:lpstr>Atomism</vt:lpstr>
      <vt:lpstr>Lucretius</vt:lpstr>
      <vt:lpstr>Lucretius</vt:lpstr>
      <vt:lpstr>PowerPoint Presentation</vt:lpstr>
      <vt:lpstr>PowerPoint Presentation</vt:lpstr>
      <vt:lpstr>PowerPoint Presentation</vt:lpstr>
      <vt:lpstr>PowerPoint Presentation</vt:lpstr>
    </vt:vector>
  </TitlesOfParts>
  <Company>Philosophy, Virginia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Klagge</dc:creator>
  <cp:lastModifiedBy>Greg</cp:lastModifiedBy>
  <cp:revision>16</cp:revision>
  <dcterms:created xsi:type="dcterms:W3CDTF">2003-03-27T15:59:08Z</dcterms:created>
  <dcterms:modified xsi:type="dcterms:W3CDTF">2020-01-13T17:10:38Z</dcterms:modified>
</cp:coreProperties>
</file>