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1" r:id="rId4"/>
    <p:sldId id="271" r:id="rId5"/>
    <p:sldId id="260" r:id="rId6"/>
    <p:sldId id="268" r:id="rId7"/>
    <p:sldId id="269" r:id="rId8"/>
    <p:sldId id="257" r:id="rId9"/>
    <p:sldId id="258" r:id="rId10"/>
    <p:sldId id="259" r:id="rId11"/>
    <p:sldId id="263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6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6499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5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4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1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8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90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5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7AB2-31F4-463F-BEFD-6B04D5DA271D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A6E1-DF71-451D-8EAB-B0D405F1F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5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0973-E404-4DA8-A18E-E09BC46DD2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2019/2020 Discoveries of New Earth like Planets located in the habitable zone of the host star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ABF52-4187-4C06-B8C6-6A97A6C4E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8249" y="3613543"/>
            <a:ext cx="9144000" cy="259436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Kepler mission: 2009 – 2028 </a:t>
            </a:r>
            <a:r>
              <a:rPr lang="en-US" dirty="0">
                <a:sym typeface="Wingdings" panose="05000000000000000000" pitchFamily="2" charset="2"/>
              </a:rPr>
              <a:t> 2500 new planets</a:t>
            </a:r>
          </a:p>
          <a:p>
            <a:pPr algn="l"/>
            <a:endParaRPr lang="en-US" dirty="0">
              <a:sym typeface="Wingdings" panose="05000000000000000000" pitchFamily="2" charset="2"/>
            </a:endParaRPr>
          </a:p>
          <a:p>
            <a:pPr algn="l"/>
            <a:r>
              <a:rPr lang="en-US" dirty="0">
                <a:sym typeface="Wingdings" panose="05000000000000000000" pitchFamily="2" charset="2"/>
              </a:rPr>
              <a:t>Tess:  Transiting Exoplanet Survey Satellite  more sensitive than Kepler:  launched about a year ago and has already produced new discoveries</a:t>
            </a:r>
          </a:p>
          <a:p>
            <a:pPr algn="l"/>
            <a:r>
              <a:rPr lang="en-US" dirty="0">
                <a:sym typeface="Wingdings" panose="05000000000000000000" pitchFamily="2" charset="2"/>
              </a:rPr>
              <a:t>exoplanets.nasa.gov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994FE2-419C-4BE0-B55B-1DB41906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73" y="304408"/>
            <a:ext cx="71818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9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49AC-7439-4B97-9F21-BBD1D90A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6C0D439-8BD4-4D61-9802-480A4288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0350"/>
            <a:ext cx="11178092" cy="62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99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2BF2-593A-4515-A818-AC221E4C5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10863-3DF5-494A-AD32-38A56B519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06099B-3B12-45A4-999F-1B0026BC0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" y="258184"/>
            <a:ext cx="11031968" cy="620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9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C706B-F914-4B92-BE35-C174E9F9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TESS GJ 357 System Discovery: If the atmosphere is thick on planet d then it could easily maintain liquid surface water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B5C851-0CEC-4E06-AD99-E8C6ABF59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CE3EB-9DC0-4D79-AA4C-A74E8C640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12" y="2237366"/>
            <a:ext cx="933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FC284-51EF-45C0-87B1-2BF91C3A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C6737-9A47-4AA9-ADE9-44EF1A6D1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31981"/>
            <a:ext cx="10326240" cy="40592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Within the last 18 months approximately 20 new “earth like” planets have been discovered located within 50 light years. </a:t>
            </a:r>
          </a:p>
          <a:p>
            <a:r>
              <a:rPr lang="en-US" dirty="0"/>
              <a:t>Most all of these have been discovered around very loss mass stars ranging from 10-20% the mass of the sun.</a:t>
            </a:r>
          </a:p>
          <a:p>
            <a:r>
              <a:rPr lang="en-US" dirty="0"/>
              <a:t>These planets to be in the habitable zone have to have orbits around their parent stars less than the Sun-Mercury distance with orbital times of 10-20 days so multiple transits can be observed</a:t>
            </a:r>
          </a:p>
          <a:p>
            <a:r>
              <a:rPr lang="en-US" dirty="0"/>
              <a:t>Most of these stars are volatile and subject to relatively large radiation outbursts that would definitely impact these planets.</a:t>
            </a:r>
          </a:p>
          <a:p>
            <a:r>
              <a:rPr lang="en-US" dirty="0"/>
              <a:t>Still an ocean would protect life and allow it to develop at the bacteria level.</a:t>
            </a:r>
          </a:p>
        </p:txBody>
      </p:sp>
    </p:spTree>
    <p:extLst>
      <p:ext uri="{BB962C8B-B14F-4D97-AF65-F5344CB8AC3E}">
        <p14:creationId xmlns:p14="http://schemas.microsoft.com/office/powerpoint/2010/main" val="297764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19FB-4A94-40A8-94CE-31B6C9D1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Transit method of discovery</a:t>
            </a:r>
          </a:p>
        </p:txBody>
      </p:sp>
      <p:pic>
        <p:nvPicPr>
          <p:cNvPr id="2050" name="Picture 2" descr="Light Curve of a Planet Transiting Its Star">
            <a:extLst>
              <a:ext uri="{FF2B5EF4-FFF2-40B4-BE49-F238E27FC236}">
                <a16:creationId xmlns:a16="http://schemas.microsoft.com/office/drawing/2014/main" id="{6D0367D6-35AE-4027-BD1A-B78A4BFC31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4" y="1948514"/>
            <a:ext cx="11517856" cy="49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4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6878F-7498-4FD2-9FD7-0FED718D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E8A-08DB-445E-8353-9E4D60E2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39F5E-F751-4577-AE56-5436F4239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22" y="521309"/>
            <a:ext cx="9103155" cy="554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2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4A9A4-4492-46CE-B44C-2F6CB3B3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CD6C-8532-48A1-9C79-C00F77B70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B69A0C-B6AF-4160-A3BC-F337B099E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29" y="29584"/>
            <a:ext cx="787911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3BB332-6B73-4C10-9384-E9C02093F22C}"/>
              </a:ext>
            </a:extLst>
          </p:cNvPr>
          <p:cNvSpPr txBox="1"/>
          <p:nvPr/>
        </p:nvSpPr>
        <p:spPr>
          <a:xfrm>
            <a:off x="9746428" y="2926080"/>
            <a:ext cx="130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</a:t>
            </a:r>
            <a:br>
              <a:rPr lang="en-US" dirty="0"/>
            </a:br>
            <a:r>
              <a:rPr lang="en-US" dirty="0"/>
              <a:t>THE </a:t>
            </a:r>
            <a:br>
              <a:rPr lang="en-US" dirty="0"/>
            </a:br>
            <a:r>
              <a:rPr lang="en-US" dirty="0"/>
              <a:t>PRECISION</a:t>
            </a:r>
          </a:p>
        </p:txBody>
      </p:sp>
    </p:spTree>
    <p:extLst>
      <p:ext uri="{BB962C8B-B14F-4D97-AF65-F5344CB8AC3E}">
        <p14:creationId xmlns:p14="http://schemas.microsoft.com/office/powerpoint/2010/main" val="411486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08FF-29B9-450C-A0C6-DE7AEF7D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2571-49FF-48E2-8B7D-6EC12197B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fographic: Planet Kepler-186f, trailblazer">
            <a:extLst>
              <a:ext uri="{FF2B5EF4-FFF2-40B4-BE49-F238E27FC236}">
                <a16:creationId xmlns:a16="http://schemas.microsoft.com/office/drawing/2014/main" id="{6B5085D5-56D0-43DE-AC1A-C2D32518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200" y="-687394"/>
            <a:ext cx="8196228" cy="2611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9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4881-826A-4C0B-B318-B541F134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0F6D-97A4-4E1F-A6FD-6E8946254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61FFC-77C9-4345-BB09-CC85316C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BBD412-A660-4BA1-89B0-7F14335AA37F}"/>
              </a:ext>
            </a:extLst>
          </p:cNvPr>
          <p:cNvSpPr txBox="1"/>
          <p:nvPr/>
        </p:nvSpPr>
        <p:spPr>
          <a:xfrm>
            <a:off x="376518" y="3173506"/>
            <a:ext cx="2290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1.6 Earth Masses likely</a:t>
            </a:r>
          </a:p>
          <a:p>
            <a:r>
              <a:rPr lang="en-US" dirty="0"/>
              <a:t>Means a much different atmospheric evolution – also not </a:t>
            </a:r>
          </a:p>
          <a:p>
            <a:r>
              <a:rPr lang="en-US" dirty="0"/>
              <a:t>Clear if this object would be in the habitable zone</a:t>
            </a:r>
          </a:p>
        </p:txBody>
      </p:sp>
    </p:spTree>
    <p:extLst>
      <p:ext uri="{BB962C8B-B14F-4D97-AF65-F5344CB8AC3E}">
        <p14:creationId xmlns:p14="http://schemas.microsoft.com/office/powerpoint/2010/main" val="43606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4DD39-2EF9-4199-A276-6FFFD584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17E0E5-4FBD-471F-BAA7-C3FF0EA604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886" y="1282"/>
            <a:ext cx="73888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5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851AF-8E02-4C63-9F31-962D79262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1C4688-633A-47C3-8D81-0F0E7C177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120" y="145228"/>
            <a:ext cx="11471760" cy="671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173AD-4FB2-4CF1-857C-C4DF3EDB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0FD79-4109-4320-9CC0-841E97F05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54E1D-01B6-44AE-97DA-F32A34743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8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223</Words>
  <Application>Microsoft Office PowerPoint</Application>
  <PresentationFormat>Widescreen</PresentationFormat>
  <Paragraphs>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Tw Cen MT</vt:lpstr>
      <vt:lpstr>Circuit</vt:lpstr>
      <vt:lpstr>2019/2020 Discoveries of New Earth like Planets located in the habitable zone of the host star</vt:lpstr>
      <vt:lpstr>The Transit method of discovery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TESS GJ 357 System Discovery: If the atmosphere is thick on planet d then it could easily maintain liquid surface water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Greg</cp:lastModifiedBy>
  <cp:revision>5</cp:revision>
  <dcterms:created xsi:type="dcterms:W3CDTF">2020-03-09T19:12:56Z</dcterms:created>
  <dcterms:modified xsi:type="dcterms:W3CDTF">2020-03-09T19:50:04Z</dcterms:modified>
</cp:coreProperties>
</file>