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  <p:sldMasterId id="2147483881" r:id="rId2"/>
    <p:sldMasterId id="2147483899" r:id="rId3"/>
  </p:sldMasterIdLst>
  <p:sldIdLst>
    <p:sldId id="286" r:id="rId4"/>
    <p:sldId id="284" r:id="rId5"/>
    <p:sldId id="273" r:id="rId6"/>
    <p:sldId id="28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9916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45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262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69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84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65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04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16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39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07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743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06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4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33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4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6376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22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69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6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03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06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5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9486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01838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5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5775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646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56297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42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57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59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91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8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90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97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07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16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091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04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26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8899C00-AFA1-4878-9A80-EA95592956D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245F4-1B62-436F-BD84-8AC8B67B5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3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927AD2B-6D60-4AAA-8305-F950560FFB5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77C1729-8834-4340-9F28-37A48FEAB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477E-8210-4B17-8D04-AE96E9AB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 of What we Have Done: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C645C-257F-487F-8A14-97DE0623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historical overview is important to understand</a:t>
            </a:r>
          </a:p>
          <a:p>
            <a:pPr lvl="1"/>
            <a:r>
              <a:rPr lang="en-US" dirty="0"/>
              <a:t>The evolution of ideas</a:t>
            </a:r>
          </a:p>
          <a:p>
            <a:pPr lvl="1"/>
            <a:r>
              <a:rPr lang="en-US" dirty="0"/>
              <a:t>That a cultural truth can withstand scientific data quite easily</a:t>
            </a:r>
          </a:p>
          <a:p>
            <a:pPr lvl="1"/>
            <a:r>
              <a:rPr lang="en-US" dirty="0"/>
              <a:t>That cultural bias determines how you look at the world</a:t>
            </a:r>
          </a:p>
          <a:p>
            <a:pPr lvl="1"/>
            <a:r>
              <a:rPr lang="en-US" dirty="0"/>
              <a:t>That throughout history new ideas are not tolerated very well</a:t>
            </a:r>
          </a:p>
          <a:p>
            <a:pPr lvl="1"/>
            <a:r>
              <a:rPr lang="en-US" dirty="0"/>
              <a:t>That science is a process that maps out the unknown, primarily through accidental discovery and an open mind which is receptive to that discovery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The above list makes learning slow, hard and inefficient.</a:t>
            </a:r>
          </a:p>
        </p:txBody>
      </p:sp>
    </p:spTree>
    <p:extLst>
      <p:ext uri="{BB962C8B-B14F-4D97-AF65-F5344CB8AC3E}">
        <p14:creationId xmlns:p14="http://schemas.microsoft.com/office/powerpoint/2010/main" val="97066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819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02361" y="525624"/>
            <a:ext cx="4845050" cy="4876800"/>
          </a:xfrm>
        </p:spPr>
      </p:pic>
      <p:sp>
        <p:nvSpPr>
          <p:cNvPr id="3" name="TextBox 2"/>
          <p:cNvSpPr txBox="1"/>
          <p:nvPr/>
        </p:nvSpPr>
        <p:spPr>
          <a:xfrm>
            <a:off x="410547" y="326571"/>
            <a:ext cx="53744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Once upon a Time:</a:t>
            </a:r>
          </a:p>
          <a:p>
            <a:endParaRPr lang="en-US" sz="3200" dirty="0"/>
          </a:p>
          <a:p>
            <a:pPr lvl="1"/>
            <a:r>
              <a:rPr lang="en-US" sz="3200" dirty="0"/>
              <a:t>Everything Was Known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Tell the people the Known Truth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Disregard the anomaly as the Truth is already known</a:t>
            </a:r>
          </a:p>
        </p:txBody>
      </p:sp>
    </p:spTree>
    <p:extLst>
      <p:ext uri="{BB962C8B-B14F-4D97-AF65-F5344CB8AC3E}">
        <p14:creationId xmlns:p14="http://schemas.microsoft.com/office/powerpoint/2010/main" val="56645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Cusa</a:t>
            </a:r>
            <a:r>
              <a:rPr lang="en-US" dirty="0"/>
              <a:t> espouses the idea of relative motion (1450)</a:t>
            </a:r>
          </a:p>
          <a:p>
            <a:r>
              <a:rPr lang="en-US" dirty="0"/>
              <a:t>Kepler shows that orbits are not perfect circles (1608)</a:t>
            </a:r>
          </a:p>
          <a:p>
            <a:r>
              <a:rPr lang="en-US" dirty="0"/>
              <a:t>Galileo discovers phases of Venus and therefore the Earth must go around the sun (1609)</a:t>
            </a:r>
          </a:p>
          <a:p>
            <a:r>
              <a:rPr lang="en-US" dirty="0"/>
              <a:t>Newton explains Kepler’s laws because there is a Universal gravitational Force (1687)</a:t>
            </a:r>
          </a:p>
          <a:p>
            <a:r>
              <a:rPr lang="en-US" dirty="0"/>
              <a:t>Herschel shows that double starts obey Kepler’s laws and thus Newtonian gravity is Universal and applies everywhere (1780s)</a:t>
            </a:r>
          </a:p>
          <a:p>
            <a:r>
              <a:rPr lang="en-US" dirty="0"/>
              <a:t>First stellar parallax measured in 1839 – what is the energy source of stars?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5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043C-9344-4999-995B-4B8F505C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2BF48-019F-401E-A622-25EBA5C80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1859 the orbit of Mercury is shown to be anomalous without  explanation</a:t>
            </a:r>
          </a:p>
          <a:p>
            <a:r>
              <a:rPr lang="en-US" dirty="0"/>
              <a:t>1905;  Einstein;  Gravity – curve space time;  E = mc</a:t>
            </a:r>
            <a:r>
              <a:rPr lang="en-US" baseline="30000" dirty="0"/>
              <a:t>2</a:t>
            </a:r>
          </a:p>
          <a:p>
            <a:r>
              <a:rPr lang="en-US" dirty="0"/>
              <a:t>1914 – 1929;  Acquisition of galaxy redshifts show that the Universe is expanding uniformly</a:t>
            </a:r>
          </a:p>
          <a:p>
            <a:r>
              <a:rPr lang="en-US" dirty="0"/>
              <a:t>Now we know that once the Universe was a very hot and dense ball of energy that has been expanding and cooling ever since the expansion began.</a:t>
            </a:r>
          </a:p>
          <a:p>
            <a:r>
              <a:rPr lang="en-US" dirty="0"/>
              <a:t>Expansions means the amount of surface area in the Universe is increasing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1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Gravity is the curvature of space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362201"/>
            <a:ext cx="5562600" cy="375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1050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107</TotalTime>
  <Words>288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Century Gothic</vt:lpstr>
      <vt:lpstr>Franklin Gothic Medium</vt:lpstr>
      <vt:lpstr>Gill Sans MT</vt:lpstr>
      <vt:lpstr>Wingdings</vt:lpstr>
      <vt:lpstr>Wingdings 2</vt:lpstr>
      <vt:lpstr>Wingdings 3</vt:lpstr>
      <vt:lpstr>Gallery</vt:lpstr>
      <vt:lpstr>Ion</vt:lpstr>
      <vt:lpstr>Grid</vt:lpstr>
      <vt:lpstr>Quick Review of What we Have Done:</vt:lpstr>
      <vt:lpstr>PowerPoint Presentation</vt:lpstr>
      <vt:lpstr>Some Milestones</vt:lpstr>
      <vt:lpstr>More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Emergence Keynote Stand in Guy with stuff</dc:title>
  <dc:creator>Greg</dc:creator>
  <cp:lastModifiedBy>Greg</cp:lastModifiedBy>
  <cp:revision>20</cp:revision>
  <dcterms:created xsi:type="dcterms:W3CDTF">2016-09-29T19:05:36Z</dcterms:created>
  <dcterms:modified xsi:type="dcterms:W3CDTF">2020-01-27T20:05:39Z</dcterms:modified>
</cp:coreProperties>
</file>