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</p:sldMasterIdLst>
  <p:notesMasterIdLst>
    <p:notesMasterId r:id="rId10"/>
  </p:notesMasterIdLst>
  <p:sldIdLst>
    <p:sldId id="256" r:id="rId4"/>
    <p:sldId id="257" r:id="rId5"/>
    <p:sldId id="292" r:id="rId6"/>
    <p:sldId id="258" r:id="rId7"/>
    <p:sldId id="294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4E657-3EF7-4BBA-B9D3-C64773867F1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798C8-E400-46FE-AA31-6A0B58B29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4337E4-1590-42C5-844D-3F2C065C6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0055F-656F-4381-8875-0B36CBB2D04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D6EDFC0-8B03-459B-86F7-083AC126C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02E00AC-7ADC-48CF-B701-C3DAC9875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D27D-B7A7-4B8E-BE15-B87CDBE1A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DA1EE-3603-4C69-BDFE-350BBE715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EC72-876F-4BEA-B010-FE857443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1AC8-C2E0-4F58-8132-360E1AF9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6100-F3C1-4CC0-90D4-C2C65149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2E5F-D621-4B11-846B-D481A1BB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159A-80E0-457D-87B8-DC615FBA4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FEF4-153C-4F2C-BAAE-420E88A9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54207-9463-420E-B9E5-3017985D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42458-868A-47ED-9E90-D170DBA3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B9065-15E2-4633-93F5-8F5439502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19F1B-5A08-41CD-B1FD-F2D2064A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7FF0-AACD-40F8-803F-41AC8283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3F1A-7780-4B57-9E0D-71798D23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86CCF-EE81-463C-98CD-5BD86E12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9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F99E-DB3C-4C0B-85DD-88109358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AFDE-7F7F-4B7F-95DA-08B3B264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222A1-B9BD-4508-87EF-CB599CF4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A0FF-A59C-44A1-8646-9F58CEC6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ECAB-95C2-4F53-88BD-23EB2C23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3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91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5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210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9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6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E40F49-F289-480A-B6CE-D9A4D8D354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1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FC2B-BC7B-44F9-9176-73D77C18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594C-81AD-42F9-B4B9-9C9CDD8B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8DF2-530F-44F1-B868-99CB88EB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4886-E49C-41B3-8378-171B0176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D8D1-A8B4-4ED3-82F0-07028BEB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6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5D47-5425-4688-950C-AD78AE5267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520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714D-3CBD-44A4-83CC-AD023396BB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3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609F-BF66-4A90-8DEF-44AA30F887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6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BC18-9D64-474B-BD3F-726C324C3D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65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8070-44D4-41EA-97DE-7145615099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173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70A9-8CD0-40D1-B745-87B0016DF5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76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E3D5-8152-4934-942E-13AE3F7064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45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D5AA-672A-4E57-9A58-9CA6CC6B11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577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33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6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C2A0-0ECE-42D6-83CC-903A32B8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170D-9D04-42BA-A1D5-05D0ECFC7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E941D-FBAC-4937-9151-076008F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F48D3-2F64-493F-AEC0-0D2E86AF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6DB9-43C0-4216-9A6C-5B40744C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4167B-4B28-4D06-B4BC-6461F7D1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3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32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56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920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679C-2AC8-4555-A1FD-3DF66C79A6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90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2ACF-950A-4E49-BEC6-FB51A09AD5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85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9C71-1589-46B0-9E9B-AE340BAB01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08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0602-1C00-44F7-9D4E-0D2D8A1F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E3B96-EC09-4FB5-A62E-C86627BA0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A032E-E0B3-4E10-8816-479FDB09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9C6AD-D515-4D00-8A9C-22B8E3C9A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99BEC-E7CC-4431-B734-4F9B838C4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791D2-AD7D-4912-8C42-0BD10140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6B96C-B6D6-4D7B-8BD8-9A1A8014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F1999-DA5A-418B-BEE4-AC642E89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8C17-09AF-419F-8451-1568A996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C05E7-A016-471E-B6D6-D40F056A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7CEE5-C532-488F-8D11-27A4FD50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73E34-8EB3-44B4-B641-BDB3E8A3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3762C-4501-47C1-9FBF-4F5AD70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01B21-3436-44A1-A0ED-4C87E4C9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B47A2-9F45-487E-B491-B064ABD5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4D67-DAC3-433F-8F5F-1292AAA3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ADAD-E77F-479A-A019-7CFE8304F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4802C-18DB-4642-A4E3-550C96FCC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9458E-26A0-4865-B745-6696844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0956-9956-4DA6-B170-46A7BBCE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B328-77AB-464F-A13A-8760915C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367D-95CA-4E63-A9E4-292A3837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70AF9-2332-44BD-9BAA-1EE2E7553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EBAFE-5457-4C7C-B261-0899EC079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CE423-7205-434A-9DC4-EF2433CE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29969-B5AF-4034-B040-0DAC815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553F3-64F8-4623-BEA8-A465863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2551A-9D79-4E14-A6CC-647E96BE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01009-2998-47E8-A4E0-790004C88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8D6E-8558-4FE7-A1BE-B3C2B8C72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920F-0DC8-4001-B17E-1896A281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90B1-90AC-4427-9FB5-B0C2EBB95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8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485C708-A982-43F3-8C9B-E32DD5A5EDB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13E7E5-D3D5-4B0F-BABE-596D221C6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A976-1320-40A2-8B3C-423135A0E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724" y="223203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6D61A-4193-4881-B4B4-29B245EA2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722" y="4441135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The RNA world may well have developed from the robust chemical/mineral reactions that are occurring in a well mixed deep sea thermal vent environment.  This could be the basic mechanism that makes big molecules, a necessary first step towards biology.</a:t>
            </a:r>
          </a:p>
        </p:txBody>
      </p:sp>
      <p:pic>
        <p:nvPicPr>
          <p:cNvPr id="3076" name="Picture 4" descr="Image result for what is rna">
            <a:extLst>
              <a:ext uri="{FF2B5EF4-FFF2-40B4-BE49-F238E27FC236}">
                <a16:creationId xmlns:a16="http://schemas.microsoft.com/office/drawing/2014/main" id="{D73CA564-7EEA-4B71-BB68-82F76760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30" y="1"/>
            <a:ext cx="5767221" cy="4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B3CC52-3632-4CBC-A4A1-FB644B9DF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338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2838-027A-41C9-BBD6-6F9C5529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D5A7-F62B-42CE-AE5A-C462340A8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0562D1-9E25-4295-997F-D91F749B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760DA-4CA1-4D4D-A3D4-AD79E2174611}"/>
              </a:ext>
            </a:extLst>
          </p:cNvPr>
          <p:cNvSpPr txBox="1"/>
          <p:nvPr/>
        </p:nvSpPr>
        <p:spPr>
          <a:xfrm>
            <a:off x="6336254" y="172122"/>
            <a:ext cx="3851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BIOLOGY</a:t>
            </a:r>
          </a:p>
        </p:txBody>
      </p:sp>
    </p:spTree>
    <p:extLst>
      <p:ext uri="{BB962C8B-B14F-4D97-AF65-F5344CB8AC3E}">
        <p14:creationId xmlns:p14="http://schemas.microsoft.com/office/powerpoint/2010/main" val="120436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40D5158C-50C1-4A52-ACF7-68BAE5DE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655" r="2388" b="6297"/>
          <a:stretch>
            <a:fillRect/>
          </a:stretch>
        </p:blipFill>
        <p:spPr bwMode="auto">
          <a:xfrm>
            <a:off x="2362200" y="666750"/>
            <a:ext cx="70104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F349837F-8E9A-4A7B-B171-B4F777C45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0"/>
            <a:ext cx="60960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1pPr>
            <a:lvl2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2pPr>
            <a:lvl3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3pPr>
            <a:lvl4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4pPr>
            <a:lvl5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5pPr>
            <a:lvl6pPr marL="673100" indent="-215900" algn="ctr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6pPr>
            <a:lvl7pPr marL="1130300" indent="-215900" algn="ctr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7pPr>
            <a:lvl8pPr marL="1587500" indent="-215900" algn="ctr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8pPr>
            <a:lvl9pPr marL="2044700" indent="-215900" algn="ctr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4400">
                <a:solidFill>
                  <a:schemeClr val="tx2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0000"/>
                </a:solidFill>
                <a:latin typeface="Helvetica" panose="020B0604020202020204" pitchFamily="34" charset="0"/>
              </a:rPr>
              <a:t>Global overview of all life</a:t>
            </a:r>
            <a:endParaRPr lang="en-GB" altLang="en-US" sz="1800" b="1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54D51D57-9646-4F2B-986E-3C66263B5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33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7DCD-C62A-4BEB-AF8C-87679F37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1B395-99DF-4E42-8A80-FF9E0F17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E54B4-6FE5-46CD-8477-2A98CAA7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71450"/>
            <a:ext cx="89725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86D5-980E-4D1C-91E8-14A66411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FD0260-D8DE-403E-A12B-0DA331CDE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" y="494534"/>
            <a:ext cx="10694116" cy="58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3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0D28-B9DE-4509-93AA-CF61878D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1420D1C-65E4-43E6-9409-000C76414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9" y="96819"/>
            <a:ext cx="11420915" cy="67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589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</Words>
  <Application>Microsoft Office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</vt:lpstr>
      <vt:lpstr>Times</vt:lpstr>
      <vt:lpstr>Wingdings 3</vt:lpstr>
      <vt:lpstr>Office Theme</vt:lpstr>
      <vt:lpstr>Ion</vt:lpstr>
      <vt:lpstr>Ion Boardroom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</cp:lastModifiedBy>
  <cp:revision>3</cp:revision>
  <dcterms:created xsi:type="dcterms:W3CDTF">2020-02-24T20:59:07Z</dcterms:created>
  <dcterms:modified xsi:type="dcterms:W3CDTF">2020-02-24T21:29:35Z</dcterms:modified>
</cp:coreProperties>
</file>