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BD8F-33FB-41B2-BE69-4421CD3B5CF5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9082-F749-4637-9280-39FF5C746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1FA8-25B2-45F7-9A40-67F787A347FA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D39B-E484-4EFB-A301-D79C9A164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55AF-F506-4F75-8507-8912A34D3DB8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C714-73AC-4F19-9CAA-A44E97ECA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C5B3-AB50-4714-A140-974E8D6D8EEB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5DD3-0E4D-44DB-852C-AFB095C79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ABE8-6586-4359-A928-626C3E2E6423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5146E-B44D-43D0-87E5-786380001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881B-B104-462E-A719-F7D36FA47CD0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D040-C45D-4134-B029-07F93248D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1B78-4996-49D8-8E3B-8112705C97AF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B420C-CF76-4933-BD6F-1175F7DD8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2801-9409-430A-A673-B187E000CFD4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D835-4086-4232-9AA7-394367472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4B03-AF75-4151-906C-427C2E06598E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63CB-64EB-45B6-AF2E-EB749B6F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278E-470A-4DD6-8D4A-953721CEEBE0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9B143-4B0F-47C0-9146-AC25CFD25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06C84-FECE-4E5F-A70B-03F54B2F1A4F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58F12-38DB-4CC2-8D74-1A74BE8E2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F15249-D311-4A31-B263-0B2991614514}" type="datetimeFigureOut">
              <a:rPr lang="en-US"/>
              <a:pPr>
                <a:defRPr/>
              </a:pPr>
              <a:t>3/14/2014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475201-0465-4FA0-BA41-1C2CC66F4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12" r:id="rId2"/>
    <p:sldLayoutId id="2147483725" r:id="rId3"/>
    <p:sldLayoutId id="2147483711" r:id="rId4"/>
    <p:sldLayoutId id="2147483726" r:id="rId5"/>
    <p:sldLayoutId id="2147483710" r:id="rId6"/>
    <p:sldLayoutId id="2147483709" r:id="rId7"/>
    <p:sldLayoutId id="2147483727" r:id="rId8"/>
    <p:sldLayoutId id="2147483728" r:id="rId9"/>
    <p:sldLayoutId id="2147483708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Does this diagram matter + Failure points along this road</a:t>
            </a:r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600200"/>
            <a:ext cx="7848600" cy="4525963"/>
          </a:xfrm>
        </p:spPr>
      </p:pic>
      <p:sp>
        <p:nvSpPr>
          <p:cNvPr id="2" name="TextBox 1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Cosmological Intelligence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4726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Does this diagram matter + Failure points along this road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Astronomy 123</dc:title>
  <dc:creator>Dr. Nuts</dc:creator>
  <cp:lastModifiedBy>bigmoo</cp:lastModifiedBy>
  <cp:revision>7</cp:revision>
  <dcterms:created xsi:type="dcterms:W3CDTF">2013-01-07T17:32:07Z</dcterms:created>
  <dcterms:modified xsi:type="dcterms:W3CDTF">2014-03-17T22:24:39Z</dcterms:modified>
</cp:coreProperties>
</file>