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0"/>
  </p:notesMasterIdLst>
  <p:sldIdLst>
    <p:sldId id="292" r:id="rId2"/>
    <p:sldId id="295" r:id="rId3"/>
    <p:sldId id="293" r:id="rId4"/>
    <p:sldId id="294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5" r:id="rId13"/>
    <p:sldId id="308" r:id="rId14"/>
    <p:sldId id="306" r:id="rId15"/>
    <p:sldId id="307" r:id="rId16"/>
    <p:sldId id="310" r:id="rId17"/>
    <p:sldId id="309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4660"/>
  </p:normalViewPr>
  <p:slideViewPr>
    <p:cSldViewPr>
      <p:cViewPr varScale="1">
        <p:scale>
          <a:sx n="96" d="100"/>
          <a:sy n="96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5DA1-F59C-4700-8796-600E19B801CA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8356-36BD-4CEE-B773-B29208D79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7A9B-84DC-4191-9622-3470B4F58648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8634-199D-4621-869B-9F3556C97D0C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86B-A0A6-4717-B119-E18BCF61614C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1EE9-6EAE-4FDC-8A03-3E3D0057CFA8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509B-378B-4BD8-8889-B312B35B1317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14D7106-A991-46B1-87C3-3FE94141F30C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E83C-F6A8-4EFE-88E4-0DF3996D93F2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659C-0392-4A62-81C5-D4CA0E9573D4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CAEF-D13E-4A5D-8001-BBF4FB3FAECB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DA19-D8AC-485D-92C7-E3B59B6B54AB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6DE67A2-E9E1-4FC6-970C-B083C3E9480D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980FA13-820E-4BEB-8D56-939DADEA9A88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0CD373-18C0-4631-8BA3-18199502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Event Road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7175"/>
            <a:ext cx="8610600" cy="4572000"/>
          </a:xfrm>
        </p:spPr>
      </p:pic>
    </p:spTree>
    <p:extLst>
      <p:ext uri="{BB962C8B-B14F-4D97-AF65-F5344CB8AC3E}">
        <p14:creationId xmlns:p14="http://schemas.microsoft.com/office/powerpoint/2010/main" val="520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03514"/>
          </a:xfrm>
        </p:spPr>
        <p:txBody>
          <a:bodyPr>
            <a:normAutofit/>
          </a:bodyPr>
          <a:lstStyle/>
          <a:p>
            <a:r>
              <a:rPr lang="en-US" dirty="0" smtClean="0"/>
              <a:t>Now Need to Make Macro Molecules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886695" cy="4572000"/>
          </a:xfrm>
        </p:spPr>
      </p:pic>
      <p:sp>
        <p:nvSpPr>
          <p:cNvPr id="6" name="TextBox 5"/>
          <p:cNvSpPr txBox="1"/>
          <p:nvPr/>
        </p:nvSpPr>
        <p:spPr>
          <a:xfrm>
            <a:off x="6324600" y="1752600"/>
            <a:ext cx="213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Trial and Error Process to make</a:t>
            </a:r>
          </a:p>
          <a:p>
            <a:endParaRPr lang="en-US" sz="2400" dirty="0"/>
          </a:p>
          <a:p>
            <a:r>
              <a:rPr lang="en-US" sz="2400" dirty="0" smtClean="0"/>
              <a:t>RNA/DNA</a:t>
            </a:r>
          </a:p>
          <a:p>
            <a:endParaRPr lang="en-US" sz="2400" dirty="0"/>
          </a:p>
          <a:p>
            <a:r>
              <a:rPr lang="en-US" sz="2400" dirty="0" smtClean="0"/>
              <a:t>Took about 1 Billion 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1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simple to complex: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894229" cy="5257800"/>
          </a:xfrm>
        </p:spPr>
      </p:pic>
      <p:sp>
        <p:nvSpPr>
          <p:cNvPr id="6" name="TextBox 5"/>
          <p:cNvSpPr txBox="1"/>
          <p:nvPr/>
        </p:nvSpPr>
        <p:spPr>
          <a:xfrm>
            <a:off x="5410200" y="1828800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needs protection from Oxygen or it dies.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Oxygen production comes from aerobic organisms but they need chlorophyll  to capture enough solar energy to metabolize H2O and give off Oxygen as a waste product.</a:t>
            </a:r>
          </a:p>
          <a:p>
            <a:endParaRPr lang="en-US" dirty="0"/>
          </a:p>
          <a:p>
            <a:r>
              <a:rPr lang="en-US" dirty="0" smtClean="0"/>
              <a:t>Chlorophyll is a Big Molecule – that’s why it works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" y="1364032"/>
            <a:ext cx="8189686" cy="61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Now gets in the 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8440033" cy="4248150"/>
          </a:xfrm>
        </p:spPr>
      </p:pic>
      <p:sp>
        <p:nvSpPr>
          <p:cNvPr id="6" name="TextBox 5"/>
          <p:cNvSpPr txBox="1"/>
          <p:nvPr/>
        </p:nvSpPr>
        <p:spPr>
          <a:xfrm>
            <a:off x="6172200" y="2590800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takes 2 Billion years for this process to stop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56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Takes Time to Make Ozone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686800" cy="5511338"/>
          </a:xfrm>
        </p:spPr>
      </p:pic>
    </p:spTree>
    <p:extLst>
      <p:ext uri="{BB962C8B-B14F-4D97-AF65-F5344CB8AC3E}">
        <p14:creationId xmlns:p14="http://schemas.microsoft.com/office/powerpoint/2010/main" val="32059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Stimulates Diversification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485659" cy="4076700"/>
          </a:xfrm>
        </p:spPr>
      </p:pic>
    </p:spTree>
    <p:extLst>
      <p:ext uri="{BB962C8B-B14F-4D97-AF65-F5344CB8AC3E}">
        <p14:creationId xmlns:p14="http://schemas.microsoft.com/office/powerpoint/2010/main" val="3677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need to Survive!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477000" cy="4857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6675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Life is Tough!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517876" cy="4143375"/>
          </a:xfrm>
        </p:spPr>
      </p:pic>
      <p:sp>
        <p:nvSpPr>
          <p:cNvPr id="6" name="TextBox 5"/>
          <p:cNvSpPr txBox="1"/>
          <p:nvPr/>
        </p:nvSpPr>
        <p:spPr>
          <a:xfrm>
            <a:off x="1066800" y="5638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Long Term Survival is Difficult.  Period.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52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Alone?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15400" cy="495604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" y="1295399"/>
            <a:ext cx="8881819" cy="4940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28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31949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30079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54650" y="22859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2278741"/>
            <a:ext cx="80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1/10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2321166"/>
            <a:ext cx="80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1/10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" y="3352800"/>
            <a:ext cx="4709112" cy="3333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3036" y="2094075"/>
            <a:ext cx="178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=1% of 1 Billion</a:t>
            </a:r>
          </a:p>
          <a:p>
            <a:r>
              <a:rPr lang="en-US" dirty="0" smtClean="0"/>
              <a:t>10 Million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1" y="2971800"/>
            <a:ext cx="1427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=1 million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63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N= 1 million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 Civilization per 100,000 stars</a:t>
            </a:r>
          </a:p>
          <a:p>
            <a:r>
              <a:rPr lang="en-US" dirty="0" smtClean="0"/>
              <a:t>Nearest random one is 1000 light years away!</a:t>
            </a:r>
          </a:p>
          <a:p>
            <a:r>
              <a:rPr lang="en-US" dirty="0" smtClean="0"/>
              <a:t>Life (all life) is RARE!</a:t>
            </a:r>
          </a:p>
          <a:p>
            <a:r>
              <a:rPr lang="en-US" dirty="0" smtClean="0"/>
              <a:t>If intelligent life is UNIQUE to the Earth then either:</a:t>
            </a:r>
          </a:p>
          <a:p>
            <a:pPr lvl="1"/>
            <a:r>
              <a:rPr lang="en-US" dirty="0" err="1" smtClean="0"/>
              <a:t>F_i</a:t>
            </a:r>
            <a:r>
              <a:rPr lang="en-US" dirty="0" smtClean="0"/>
              <a:t> = 1 in a billion</a:t>
            </a:r>
          </a:p>
          <a:p>
            <a:pPr lvl="1"/>
            <a:r>
              <a:rPr lang="en-US" dirty="0" smtClean="0"/>
              <a:t>L = 1000 (for everyone) !!</a:t>
            </a:r>
          </a:p>
          <a:p>
            <a:r>
              <a:rPr lang="en-US" dirty="0" smtClean="0"/>
              <a:t>This seems unlikely and therefore, with proper planetary management, one day we will be in the club and know the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Container of Life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03355"/>
            <a:ext cx="5334000" cy="6049905"/>
          </a:xfrm>
        </p:spPr>
      </p:pic>
    </p:spTree>
    <p:extLst>
      <p:ext uri="{BB962C8B-B14F-4D97-AF65-F5344CB8AC3E}">
        <p14:creationId xmlns:p14="http://schemas.microsoft.com/office/powerpoint/2010/main" val="6451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Formation and Element Creation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858000" cy="51023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19392"/>
            <a:ext cx="701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are your Mother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705600" cy="56746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Solar System 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4000"/>
            <a:ext cx="9644592" cy="5864225"/>
          </a:xfrm>
        </p:spPr>
      </p:pic>
    </p:spTree>
    <p:extLst>
      <p:ext uri="{BB962C8B-B14F-4D97-AF65-F5344CB8AC3E}">
        <p14:creationId xmlns:p14="http://schemas.microsoft.com/office/powerpoint/2010/main" val="9218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are Confirmed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295400"/>
            <a:ext cx="6066263" cy="4267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300162"/>
            <a:ext cx="7367940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have a Rock – how does life arise?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982282" cy="5257800"/>
          </a:xfrm>
        </p:spPr>
      </p:pic>
      <p:sp>
        <p:nvSpPr>
          <p:cNvPr id="6" name="TextBox 5"/>
          <p:cNvSpPr txBox="1"/>
          <p:nvPr/>
        </p:nvSpPr>
        <p:spPr>
          <a:xfrm>
            <a:off x="5334000" y="16764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 on Earth: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Outgassing – NO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Delivered Later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Delivery Mechanism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Asteroids – Maybe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Comets – Probable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NEED JUPITER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5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Network of the Solar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162800" cy="5410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1690"/>
            <a:ext cx="8458200" cy="56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Begins in the Oceans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D373-18C0-4631-8BA3-18199502F9F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733710" cy="4572000"/>
          </a:xfrm>
        </p:spPr>
      </p:pic>
      <p:sp>
        <p:nvSpPr>
          <p:cNvPr id="6" name="TextBox 5"/>
          <p:cNvSpPr txBox="1"/>
          <p:nvPr/>
        </p:nvSpPr>
        <p:spPr>
          <a:xfrm>
            <a:off x="5181600" y="17526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 is the  production of simple organic compounds.</a:t>
            </a:r>
          </a:p>
          <a:p>
            <a:endParaRPr lang="en-US" sz="2000" dirty="0"/>
          </a:p>
          <a:p>
            <a:r>
              <a:rPr lang="en-US" sz="2000" dirty="0" smtClean="0"/>
              <a:t>Energy source could be lightning in the atmosphere</a:t>
            </a:r>
          </a:p>
          <a:p>
            <a:endParaRPr lang="en-US" sz="2000" dirty="0"/>
          </a:p>
          <a:p>
            <a:r>
              <a:rPr lang="en-US" sz="2000" dirty="0" smtClean="0"/>
              <a:t>Or</a:t>
            </a:r>
          </a:p>
          <a:p>
            <a:endParaRPr lang="en-US" sz="2000" dirty="0"/>
          </a:p>
          <a:p>
            <a:r>
              <a:rPr lang="en-US" sz="2000" dirty="0" smtClean="0"/>
              <a:t>Heat Vents in the Ocean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762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1913</TotalTime>
  <Words>318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An Event Road Map</vt:lpstr>
      <vt:lpstr>A Container of Life</vt:lpstr>
      <vt:lpstr>Star Formation and Element Creation</vt:lpstr>
      <vt:lpstr>Supernova are your Mother</vt:lpstr>
      <vt:lpstr>Expect Solar System Formation</vt:lpstr>
      <vt:lpstr>Expectations are Confirmed</vt:lpstr>
      <vt:lpstr>Now we have a Rock – how does life arise?</vt:lpstr>
      <vt:lpstr>The Water Network of the Solar System</vt:lpstr>
      <vt:lpstr>Life Begins in the Oceans</vt:lpstr>
      <vt:lpstr>Now Need to Make Macro Molecules</vt:lpstr>
      <vt:lpstr>Then simple to complex:</vt:lpstr>
      <vt:lpstr>Chemistry Now gets in the Way</vt:lpstr>
      <vt:lpstr>Takes Time to Make Ozone Layer</vt:lpstr>
      <vt:lpstr>Land Stimulates Diversification</vt:lpstr>
      <vt:lpstr>Now you need to Survive!</vt:lpstr>
      <vt:lpstr>So Life is Tough!</vt:lpstr>
      <vt:lpstr>Are we Alone?</vt:lpstr>
      <vt:lpstr>Implications of N= 1 million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“Writing” to Learn in the Sciences</dc:title>
  <dc:creator>bigmoo</dc:creator>
  <cp:lastModifiedBy>Dr. Nuts</cp:lastModifiedBy>
  <cp:revision>55</cp:revision>
  <dcterms:created xsi:type="dcterms:W3CDTF">2010-11-12T04:16:45Z</dcterms:created>
  <dcterms:modified xsi:type="dcterms:W3CDTF">2013-03-13T17:14:30Z</dcterms:modified>
</cp:coreProperties>
</file>