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6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32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C36AF-7ECC-46BC-8203-3E57F9D01B42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F910B5D3-2DF9-43DF-BDF6-062C85DFBF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6214F-6F81-44E3-B2F9-4C655CCB2E81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30201-677B-40C9-9553-DDEE261510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E62B6-2716-42E7-92F1-643EF4EA6BE9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3B4F9-A2D8-410B-955F-954B5A2838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DBD8F-33FB-41B2-BE69-4421CD3B5CF5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69082-F749-4637-9280-39FF5C746A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2C5B3-AB50-4714-A140-974E8D6D8EEB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55DD3-0E4D-44DB-852C-AFB095C79D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AABE8-6586-4359-A928-626C3E2E6423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5146E-B44D-43D0-87E5-786380001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2881B-B104-462E-A719-F7D36FA47CD0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8D040-C45D-4134-B029-07F93248DD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81B78-4996-49D8-8E3B-8112705C97AF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B420C-CF76-4933-BD6F-1175F7DD80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12801-9409-430A-A673-B187E000CFD4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BD835-4086-4232-9AA7-3943674726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C4B03-AF75-4151-906C-427C2E06598E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663CB-64EB-45B6-AF2E-EB749B6FBD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E278E-470A-4DD6-8D4A-953721CEEBE0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9B143-4B0F-47C0-9146-AC25CFD25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CAFCE-6C98-4A8B-914D-7C5BE713E23F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43313-C050-42D2-A8BC-0676C1883E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06C84-FECE-4E5F-A70B-03F54B2F1A4F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58F12-38DB-4CC2-8D74-1A74BE8E2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31FA8-25B2-45F7-9A40-67F787A347FA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7D39B-E484-4EFB-A301-D79C9A164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C55AF-F506-4F75-8507-8912A34D3DB8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CC714-73AC-4F19-9CAA-A44E97ECA4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2039D-6F76-4772-82DD-E01DC98DD464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9DEC7-EA6E-43DC-9084-226AB73CE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6AC16-8D03-474D-8784-BDAD56DA51C8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48864-2871-4A49-9044-ADF4862B9F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685D3-81C9-4E18-8AF9-B9EAE2D70411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C2BAC-7204-44FC-9086-C1F152EF27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8252B-88E1-4CA4-9B5D-7D59224A4164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BB229-BA3D-4E27-8DFD-D79D754DBC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1743A-B8D7-4F4F-9D5F-D7AD0314CC1B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1304E-7642-48B7-BD44-69AC0D25DC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5BB49-2808-4EF9-AE29-93876C7FAC2E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CA9A6-CD2F-448B-85DA-241B5DC497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1357C-386D-4223-A837-850C116A294F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FF828-C8BA-4D1F-B0AC-5D59600374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E2C92-A9EE-4A68-9A76-09897B64BC66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4DCF7-5E53-4E7E-A16B-C7E35620E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BA0A1-405E-475A-AB65-5A416D4C17F9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1D8CD-9E81-4027-BE2D-D1B48260AA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37FA3-99D6-4666-9345-32AD189B11B7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8C498-982C-4340-ADAC-064B8971C7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A2BB6-5523-4027-B0E1-915E5157C997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4215C-6859-491C-B71A-0FA41C09B1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D25F3-91B1-434B-9BCC-105F4F121F26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B2CA8-A36A-47D5-911D-5A1C689D08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FA341-2AFB-4C0B-9036-7F1C1FDF5875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EA26E-F991-4B78-9774-77C0E9F8FF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EACCE-D2AA-4C84-859B-E354D7153F50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A637D-FF3B-4D90-9ADB-5E8C1998A8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CBE99-084E-4572-B725-26B74EDAE257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99734-1CB7-4C06-A996-7570F50EC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D9D8C-8379-4B55-A507-B1414958B168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82279-9BA9-4B53-9E9C-DC2B185932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5CCD7-3696-433A-8665-834CD9340AF9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1C312-FB3C-4C2C-A598-4B95CD5884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74B0E-7B52-4C30-A461-47FCE02740C0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3E663-13E9-40DE-85F1-B121C53820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09B50D-FDF2-4F67-81A8-7DA30F948724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ACA4E3-78DB-45DF-93BE-D93B5AC44E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06" r:id="rId2"/>
    <p:sldLayoutId id="2147483719" r:id="rId3"/>
    <p:sldLayoutId id="2147483705" r:id="rId4"/>
    <p:sldLayoutId id="2147483704" r:id="rId5"/>
    <p:sldLayoutId id="2147483703" r:id="rId6"/>
    <p:sldLayoutId id="2147483720" r:id="rId7"/>
    <p:sldLayoutId id="2147483721" r:id="rId8"/>
    <p:sldLayoutId id="2147483722" r:id="rId9"/>
    <p:sldLayoutId id="2147483702" r:id="rId10"/>
    <p:sldLayoutId id="214748372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316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8F15249-D311-4A31-B263-0B2991614514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475201-0465-4FA0-BA41-1C2CC66F4A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4" r:id="rId1"/>
    <p:sldLayoutId id="2147483712" r:id="rId2"/>
    <p:sldLayoutId id="2147483725" r:id="rId3"/>
    <p:sldLayoutId id="2147483711" r:id="rId4"/>
    <p:sldLayoutId id="2147483726" r:id="rId5"/>
    <p:sldLayoutId id="2147483710" r:id="rId6"/>
    <p:sldLayoutId id="2147483709" r:id="rId7"/>
    <p:sldLayoutId id="2147483727" r:id="rId8"/>
    <p:sldLayoutId id="2147483728" r:id="rId9"/>
    <p:sldLayoutId id="2147483708" r:id="rId10"/>
    <p:sldLayoutId id="214748370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fontAlgn="base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fontAlgn="base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5603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560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D66554-468B-4AD0-841E-40710B6EFED7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7C77E04-DB82-4E32-89D0-804661BD4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17" r:id="rId2"/>
    <p:sldLayoutId id="2147483730" r:id="rId3"/>
    <p:sldLayoutId id="2147483716" r:id="rId4"/>
    <p:sldLayoutId id="2147483715" r:id="rId5"/>
    <p:sldLayoutId id="2147483714" r:id="rId6"/>
    <p:sldLayoutId id="2147483731" r:id="rId7"/>
    <p:sldLayoutId id="2147483732" r:id="rId8"/>
    <p:sldLayoutId id="2147483733" r:id="rId9"/>
    <p:sldLayoutId id="2147483713" r:id="rId10"/>
    <p:sldLayoutId id="214748373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Cosmology and the Origin of Life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Astronomy 123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Cosmology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Cosmology is the empirical study of the organization, structure and evolution of the Universe</a:t>
            </a:r>
          </a:p>
          <a:p>
            <a:r>
              <a:rPr lang="en-US" smtClean="0"/>
              <a:t>At any given time we always think our Cosmology is correct:  </a:t>
            </a:r>
          </a:p>
          <a:p>
            <a:pPr marL="742950" lvl="1" indent="-285750"/>
            <a:r>
              <a:rPr lang="en-US" smtClean="0"/>
              <a:t>Ancient:  Earth is at center of Universe</a:t>
            </a:r>
          </a:p>
          <a:p>
            <a:pPr marL="742950" lvl="1" indent="-285750"/>
            <a:r>
              <a:rPr lang="en-US" smtClean="0"/>
              <a:t>Current:  Dark Matter and Dark Energy</a:t>
            </a:r>
          </a:p>
          <a:p>
            <a:r>
              <a:rPr lang="en-US" smtClean="0"/>
              <a:t>At any given time our Cosmological models are always incomplete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Models are made from observations and are empirical. This necessarily means that models are limited because the range of accessible observations is limited. </a:t>
            </a:r>
          </a:p>
          <a:p>
            <a:r>
              <a:rPr lang="en-US" smtClean="0"/>
              <a:t>Good models make predictions that can be tested. This is the "acid" test of any model and is the root of the </a:t>
            </a:r>
            <a:r>
              <a:rPr lang="en-US" b="1" smtClean="0"/>
              <a:t>scientific method </a:t>
            </a:r>
            <a:r>
              <a:rPr lang="en-US" smtClean="0"/>
              <a:t>. Without this test, models can simply be arbitrary</a:t>
            </a:r>
          </a:p>
        </p:txBody>
      </p:sp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Cosmological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Theme of Course</a:t>
            </a:r>
          </a:p>
        </p:txBody>
      </p:sp>
      <p:pic>
        <p:nvPicPr>
          <p:cNvPr id="409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3400" y="1600200"/>
            <a:ext cx="7848600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16</TotalTime>
  <Words>118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Design Template</vt:lpstr>
      </vt:variant>
      <vt:variant>
        <vt:i4>20</vt:i4>
      </vt:variant>
      <vt:variant>
        <vt:lpstr>Slide Titles</vt:lpstr>
      </vt:variant>
      <vt:variant>
        <vt:i4>4</vt:i4>
      </vt:variant>
    </vt:vector>
  </HeadingPairs>
  <TitlesOfParts>
    <vt:vector size="32" baseType="lpstr">
      <vt:lpstr>Century Gothic</vt:lpstr>
      <vt:lpstr>Arial</vt:lpstr>
      <vt:lpstr>Book Antiqua</vt:lpstr>
      <vt:lpstr>Calibri</vt:lpstr>
      <vt:lpstr>Franklin Gothic Book</vt:lpstr>
      <vt:lpstr>Wingdings 2</vt:lpstr>
      <vt:lpstr>Candara</vt:lpstr>
      <vt:lpstr>Symbol</vt:lpstr>
      <vt:lpstr>Apothecary</vt:lpstr>
      <vt:lpstr>Technic</vt:lpstr>
      <vt:lpstr>Waveform</vt:lpstr>
      <vt:lpstr>Apothecary</vt:lpstr>
      <vt:lpstr>Apothecary</vt:lpstr>
      <vt:lpstr>Apothecary</vt:lpstr>
      <vt:lpstr>Apothecary</vt:lpstr>
      <vt:lpstr>Apothecary</vt:lpstr>
      <vt:lpstr>Apothecary</vt:lpstr>
      <vt:lpstr>Technic</vt:lpstr>
      <vt:lpstr>Technic</vt:lpstr>
      <vt:lpstr>Technic</vt:lpstr>
      <vt:lpstr>Technic</vt:lpstr>
      <vt:lpstr>Technic</vt:lpstr>
      <vt:lpstr>Waveform</vt:lpstr>
      <vt:lpstr>Waveform</vt:lpstr>
      <vt:lpstr>Waveform</vt:lpstr>
      <vt:lpstr>Waveform</vt:lpstr>
      <vt:lpstr>Waveform</vt:lpstr>
      <vt:lpstr>Waveform</vt:lpstr>
      <vt:lpstr>ASTRONOMY 123</vt:lpstr>
      <vt:lpstr>Cosmology</vt:lpstr>
      <vt:lpstr>A Cosmological Model</vt:lpstr>
      <vt:lpstr>Theme of Course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Astronomy 123</dc:title>
  <dc:creator>Dr. Nuts</dc:creator>
  <cp:lastModifiedBy>greg</cp:lastModifiedBy>
  <cp:revision>4</cp:revision>
  <dcterms:created xsi:type="dcterms:W3CDTF">2013-01-07T17:32:07Z</dcterms:created>
  <dcterms:modified xsi:type="dcterms:W3CDTF">2014-01-05T18:54:44Z</dcterms:modified>
</cp:coreProperties>
</file>