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3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38A5A-889D-4102-8652-13592851B051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4A0655A-36A5-4897-BE6C-EBF6035677C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38A5A-889D-4102-8652-13592851B051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0655A-36A5-4897-BE6C-EBF6035677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38A5A-889D-4102-8652-13592851B051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0655A-36A5-4897-BE6C-EBF6035677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38A5A-889D-4102-8652-13592851B051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0655A-36A5-4897-BE6C-EBF6035677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38A5A-889D-4102-8652-13592851B051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0655A-36A5-4897-BE6C-EBF6035677C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38A5A-889D-4102-8652-13592851B051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0655A-36A5-4897-BE6C-EBF6035677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38A5A-889D-4102-8652-13592851B051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0655A-36A5-4897-BE6C-EBF6035677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38A5A-889D-4102-8652-13592851B051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0655A-36A5-4897-BE6C-EBF6035677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38A5A-889D-4102-8652-13592851B051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0655A-36A5-4897-BE6C-EBF6035677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38A5A-889D-4102-8652-13592851B051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0655A-36A5-4897-BE6C-EBF6035677C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38A5A-889D-4102-8652-13592851B051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0655A-36A5-4897-BE6C-EBF6035677C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7D38A5A-889D-4102-8652-13592851B051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4A0655A-36A5-4897-BE6C-EBF6035677C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Common Problems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Midterm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35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Helium Abundance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 smtClean="0"/>
              <a:t>Stage 5: 3-20 minutes: The Onset of Helium Formation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133600"/>
            <a:ext cx="8010525" cy="408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30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Choose the “Best” 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Best answer means in the context of what is covered in lecture, in your homework, or in the web textbook</a:t>
            </a:r>
            <a:r>
              <a:rPr lang="en-US" dirty="0" smtClean="0"/>
              <a:t>.</a:t>
            </a:r>
          </a:p>
          <a:p>
            <a:pPr lvl="1"/>
            <a:r>
              <a:rPr lang="en-US" sz="1600" dirty="0" smtClean="0"/>
              <a:t>A = no; not responsible; matter-anti matter annihilation</a:t>
            </a:r>
          </a:p>
          <a:p>
            <a:pPr lvl="1"/>
            <a:r>
              <a:rPr lang="en-US" sz="1600" dirty="0" smtClean="0"/>
              <a:t>B = red herring</a:t>
            </a:r>
          </a:p>
          <a:p>
            <a:pPr lvl="1"/>
            <a:r>
              <a:rPr lang="en-US" sz="1600" dirty="0" smtClean="0"/>
              <a:t>C = yes electrons result individual neutron decays  but not at the cosmological level as most created neutrons ended up in helium</a:t>
            </a:r>
          </a:p>
          <a:p>
            <a:pPr lvl="1"/>
            <a:r>
              <a:rPr lang="en-US" sz="1600" dirty="0" smtClean="0"/>
              <a:t>D = yes – kangaroos – mentioned often in class</a:t>
            </a:r>
          </a:p>
          <a:p>
            <a:pPr lvl="1"/>
            <a:r>
              <a:rPr lang="en-US" sz="1600" dirty="0" smtClean="0"/>
              <a:t>E = red herring</a:t>
            </a:r>
            <a:endParaRPr lang="en-US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4419600"/>
            <a:ext cx="4724400" cy="132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95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Choose the “Best” 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Best answer means in the context of what is covered in lecture, in your homework, or in the web textbook</a:t>
            </a:r>
            <a:r>
              <a:rPr lang="en-US" dirty="0" smtClean="0"/>
              <a:t>.</a:t>
            </a:r>
          </a:p>
          <a:p>
            <a:pPr lvl="1"/>
            <a:r>
              <a:rPr lang="en-US" sz="1600" dirty="0" smtClean="0"/>
              <a:t>A = no; rate depends on details of actual SN explosion not the initial mass</a:t>
            </a:r>
          </a:p>
          <a:p>
            <a:pPr lvl="1"/>
            <a:r>
              <a:rPr lang="en-US" sz="1600" dirty="0" smtClean="0"/>
              <a:t>B = yes; Gold is only formed from how many neutron captures occur during SN</a:t>
            </a:r>
          </a:p>
          <a:p>
            <a:pPr lvl="1"/>
            <a:r>
              <a:rPr lang="en-US" sz="1600" dirty="0" smtClean="0"/>
              <a:t>C =  the rate doesn’t determine the speed; the speed might determine the rate</a:t>
            </a:r>
          </a:p>
          <a:p>
            <a:pPr lvl="1"/>
            <a:r>
              <a:rPr lang="en-US" sz="1600" dirty="0" smtClean="0"/>
              <a:t>D =  red herring</a:t>
            </a:r>
          </a:p>
          <a:p>
            <a:pPr lvl="1"/>
            <a:r>
              <a:rPr lang="en-US" sz="1600" dirty="0" smtClean="0"/>
              <a:t>E =  Silicon is not produced from Neutron Capture</a:t>
            </a:r>
            <a:endParaRPr lang="en-US" sz="1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4795837"/>
            <a:ext cx="4895850" cy="136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36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2000" dirty="0"/>
              <a:t>In the early Universe we assume Thermal Equilibrium.   What is the simplification that this assumption gives us about the conditions of the early Universe?</a:t>
            </a:r>
            <a:br>
              <a:rPr lang="en-US" sz="2000" dirty="0"/>
            </a:br>
            <a:endParaRPr lang="en-US" sz="2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205860"/>
            <a:ext cx="8229600" cy="1467043"/>
          </a:xfrm>
        </p:spPr>
      </p:pic>
    </p:spTree>
    <p:extLst>
      <p:ext uri="{BB962C8B-B14F-4D97-AF65-F5344CB8AC3E}">
        <p14:creationId xmlns:p14="http://schemas.microsoft.com/office/powerpoint/2010/main" val="236004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dirty="0"/>
              <a:t>Explain why Carbon can not be created in the very early Universe</a:t>
            </a:r>
            <a:br>
              <a:rPr lang="en-US" sz="2400" dirty="0"/>
            </a:br>
            <a:endParaRPr lang="en-US" sz="2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262" y="2934494"/>
            <a:ext cx="7991475" cy="2009775"/>
          </a:xfrm>
        </p:spPr>
      </p:pic>
    </p:spTree>
    <p:extLst>
      <p:ext uri="{BB962C8B-B14F-4D97-AF65-F5344CB8AC3E}">
        <p14:creationId xmlns:p14="http://schemas.microsoft.com/office/powerpoint/2010/main" val="56807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000" dirty="0"/>
              <a:t>Explain why dark matter may be necessary to facilitate the formation of Galaxies.</a:t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Hardest question but best diagnostic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12" y="2233612"/>
            <a:ext cx="8181975" cy="239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486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19</TotalTime>
  <Words>242</Words>
  <Application>Microsoft Office PowerPoint</Application>
  <PresentationFormat>On-screen Show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Apothecary</vt:lpstr>
      <vt:lpstr>Midterm 2</vt:lpstr>
      <vt:lpstr>Helium Abundance</vt:lpstr>
      <vt:lpstr>Choose the “Best” Answer</vt:lpstr>
      <vt:lpstr>Choose the “Best” Answer</vt:lpstr>
      <vt:lpstr>In the early Universe we assume Thermal Equilibrium.   What is the simplification that this assumption gives us about the conditions of the early Universe? </vt:lpstr>
      <vt:lpstr>Explain why Carbon can not be created in the very early Universe </vt:lpstr>
      <vt:lpstr>Explain why dark matter may be necessary to facilitate the formation of Galaxies.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Midterm 2</dc:title>
  <dc:creator>Dr. Nuts</dc:creator>
  <cp:lastModifiedBy>Dr. Nuts</cp:lastModifiedBy>
  <cp:revision>2</cp:revision>
  <dcterms:created xsi:type="dcterms:W3CDTF">2013-03-13T17:18:13Z</dcterms:created>
  <dcterms:modified xsi:type="dcterms:W3CDTF">2013-03-13T17:37:56Z</dcterms:modified>
</cp:coreProperties>
</file>