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D38A5A-889D-4102-8652-13592851B05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A0655A-36A5-4897-BE6C-EBF6035677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Stage 5: 3-20 minutes: The Onset of Helium Formation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0105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“Best”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answer means in the context of what is covered in lecture, in your homework, or in the web textbook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A = no; not responsible; matter-anti matter annihilation</a:t>
            </a:r>
          </a:p>
          <a:p>
            <a:pPr lvl="1"/>
            <a:r>
              <a:rPr lang="en-US" sz="1600" dirty="0" smtClean="0"/>
              <a:t>B = red herring</a:t>
            </a:r>
          </a:p>
          <a:p>
            <a:pPr lvl="1"/>
            <a:r>
              <a:rPr lang="en-US" sz="1600" dirty="0" smtClean="0"/>
              <a:t>C = yes electrons result individual neutron decays  but not at the cosmological level as most created neutrons ended up in helium</a:t>
            </a:r>
          </a:p>
          <a:p>
            <a:pPr lvl="1"/>
            <a:r>
              <a:rPr lang="en-US" sz="1600" dirty="0" smtClean="0"/>
              <a:t>D = yes – kangaroos – mentioned often in class</a:t>
            </a:r>
          </a:p>
          <a:p>
            <a:pPr lvl="1"/>
            <a:r>
              <a:rPr lang="en-US" sz="1600" dirty="0" smtClean="0"/>
              <a:t>E = red herring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419600"/>
            <a:ext cx="47244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“Best”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answer means in the context of what is covered in lecture, in your homework, or in the web textbook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A = no; rate depends on details of actual SN explosion not the initial mass</a:t>
            </a:r>
          </a:p>
          <a:p>
            <a:pPr lvl="1"/>
            <a:r>
              <a:rPr lang="en-US" sz="1600" dirty="0" smtClean="0"/>
              <a:t>B = yes; Gold is only formed from how many neutron captures occur during SN</a:t>
            </a:r>
          </a:p>
          <a:p>
            <a:pPr lvl="1"/>
            <a:r>
              <a:rPr lang="en-US" sz="1600" dirty="0" smtClean="0"/>
              <a:t>C =  the rate doesn’t determine the speed; the speed might determine the rate</a:t>
            </a:r>
          </a:p>
          <a:p>
            <a:pPr lvl="1"/>
            <a:r>
              <a:rPr lang="en-US" sz="1600" dirty="0" smtClean="0"/>
              <a:t>D =  red herring</a:t>
            </a:r>
          </a:p>
          <a:p>
            <a:pPr lvl="1"/>
            <a:r>
              <a:rPr lang="en-US" sz="1600" dirty="0" smtClean="0"/>
              <a:t>E =  Silicon is not produced from Neutron Capture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795837"/>
            <a:ext cx="48958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/>
              <a:t>In the early Universe we assume Thermal Equilibrium.   What is the simplification that this assumption gives us about the conditions of the early Universe?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5860"/>
            <a:ext cx="8229600" cy="1467043"/>
          </a:xfrm>
        </p:spPr>
      </p:pic>
    </p:spTree>
    <p:extLst>
      <p:ext uri="{BB962C8B-B14F-4D97-AF65-F5344CB8AC3E}">
        <p14:creationId xmlns:p14="http://schemas.microsoft.com/office/powerpoint/2010/main" val="23600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Explain why Carbon can not be created in the very early Universe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2934494"/>
            <a:ext cx="7991475" cy="2009775"/>
          </a:xfrm>
        </p:spPr>
      </p:pic>
    </p:spTree>
    <p:extLst>
      <p:ext uri="{BB962C8B-B14F-4D97-AF65-F5344CB8AC3E}">
        <p14:creationId xmlns:p14="http://schemas.microsoft.com/office/powerpoint/2010/main" val="5680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/>
              <a:t>Explain why dark matter may be necessary to facilitate the formation of Galaxies.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Hardest question but best diagnostic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2233612"/>
            <a:ext cx="81819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242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Midterm 2</vt:lpstr>
      <vt:lpstr>Helium Abundance</vt:lpstr>
      <vt:lpstr>Choose the “Best” Answer</vt:lpstr>
      <vt:lpstr>Choose the “Best” Answer</vt:lpstr>
      <vt:lpstr>In the early Universe we assume Thermal Equilibrium.   What is the simplification that this assumption gives us about the conditions of the early Universe? </vt:lpstr>
      <vt:lpstr>Explain why Carbon can not be created in the very early Universe </vt:lpstr>
      <vt:lpstr>Explain why dark matter may be necessary to facilitate the formation of Galaxies.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2</dc:title>
  <dc:creator>Dr. Nuts</dc:creator>
  <cp:lastModifiedBy>Dr. Nuts</cp:lastModifiedBy>
  <cp:revision>2</cp:revision>
  <dcterms:created xsi:type="dcterms:W3CDTF">2013-03-13T17:18:13Z</dcterms:created>
  <dcterms:modified xsi:type="dcterms:W3CDTF">2013-03-13T17:37:56Z</dcterms:modified>
</cp:coreProperties>
</file>