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7" r:id="rId2"/>
    <p:sldMasterId id="2147483665" r:id="rId3"/>
    <p:sldMasterId id="2147483717" r:id="rId4"/>
    <p:sldMasterId id="2147483729" r:id="rId5"/>
    <p:sldMasterId id="2147483741" r:id="rId6"/>
    <p:sldMasterId id="2147483753" r:id="rId7"/>
  </p:sldMasterIdLst>
  <p:notesMasterIdLst>
    <p:notesMasterId r:id="rId24"/>
  </p:notesMasterIdLst>
  <p:sldIdLst>
    <p:sldId id="256" r:id="rId8"/>
    <p:sldId id="267" r:id="rId9"/>
    <p:sldId id="268" r:id="rId10"/>
    <p:sldId id="259" r:id="rId11"/>
    <p:sldId id="285" r:id="rId12"/>
    <p:sldId id="275" r:id="rId13"/>
    <p:sldId id="286" r:id="rId14"/>
    <p:sldId id="280" r:id="rId15"/>
    <p:sldId id="284" r:id="rId16"/>
    <p:sldId id="287" r:id="rId17"/>
    <p:sldId id="288" r:id="rId18"/>
    <p:sldId id="292" r:id="rId19"/>
    <p:sldId id="293" r:id="rId20"/>
    <p:sldId id="289" r:id="rId21"/>
    <p:sldId id="290" r:id="rId22"/>
    <p:sldId id="29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563F5CF-40B8-4F5C-9974-3D403D4EFB4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39939" name="Rectangle 3">
            <a:extLst>
              <a:ext uri="{FF2B5EF4-FFF2-40B4-BE49-F238E27FC236}">
                <a16:creationId xmlns:a16="http://schemas.microsoft.com/office/drawing/2014/main" id="{DF4BCF83-618B-4254-9325-378656A19B1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39940" name="Rectangle 4">
            <a:extLst>
              <a:ext uri="{FF2B5EF4-FFF2-40B4-BE49-F238E27FC236}">
                <a16:creationId xmlns:a16="http://schemas.microsoft.com/office/drawing/2014/main" id="{12B851DD-2D34-44FF-B9A1-CCC6341E4F3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0A902C72-F748-40AB-816C-45FD521D7CB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2" name="Rectangle 6">
            <a:extLst>
              <a:ext uri="{FF2B5EF4-FFF2-40B4-BE49-F238E27FC236}">
                <a16:creationId xmlns:a16="http://schemas.microsoft.com/office/drawing/2014/main" id="{9BACA2FA-D775-4614-8B08-D3770204C52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39943" name="Rectangle 7">
            <a:extLst>
              <a:ext uri="{FF2B5EF4-FFF2-40B4-BE49-F238E27FC236}">
                <a16:creationId xmlns:a16="http://schemas.microsoft.com/office/drawing/2014/main" id="{3EE4C933-1730-4FFA-B5E7-18209200763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79E255B3-874F-4207-9660-12D90B70444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E4E918-2235-434C-920B-AE6932B05D1C}"/>
              </a:ext>
            </a:extLst>
          </p:cNvPr>
          <p:cNvSpPr>
            <a:spLocks noGrp="1" noChangeArrowheads="1"/>
          </p:cNvSpPr>
          <p:nvPr>
            <p:ph type="sldNum" sz="quarter" idx="5"/>
          </p:nvPr>
        </p:nvSpPr>
        <p:spPr>
          <a:ln/>
        </p:spPr>
        <p:txBody>
          <a:bodyPr/>
          <a:lstStyle/>
          <a:p>
            <a:fld id="{6AB63C95-0CA6-46B8-9D42-2BF794846324}" type="slidenum">
              <a:rPr lang="en-US" altLang="en-US"/>
              <a:pPr/>
              <a:t>7</a:t>
            </a:fld>
            <a:endParaRPr lang="en-US" altLang="en-US"/>
          </a:p>
        </p:txBody>
      </p:sp>
      <p:sp>
        <p:nvSpPr>
          <p:cNvPr id="40962" name="Rectangle 7">
            <a:extLst>
              <a:ext uri="{FF2B5EF4-FFF2-40B4-BE49-F238E27FC236}">
                <a16:creationId xmlns:a16="http://schemas.microsoft.com/office/drawing/2014/main" id="{3E9A79FD-6823-4596-B5F7-2B177A64CAC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3C352F47-D13A-4609-95CE-43D93E97E047}" type="slidenum">
              <a:rPr lang="en-US" altLang="en-US" sz="1200">
                <a:latin typeface="Times" panose="02020603050405020304" pitchFamily="18" charset="0"/>
                <a:ea typeface="ＭＳ Ｐゴシック" panose="020B0600070205080204" pitchFamily="34" charset="-128"/>
              </a:rPr>
              <a:pPr algn="r" eaLnBrk="0" hangingPunct="0"/>
              <a:t>7</a:t>
            </a:fld>
            <a:endParaRPr lang="en-US" altLang="en-US" sz="1200">
              <a:latin typeface="Times" panose="02020603050405020304" pitchFamily="18" charset="0"/>
              <a:ea typeface="ＭＳ Ｐゴシック" panose="020B0600070205080204" pitchFamily="34" charset="-128"/>
            </a:endParaRPr>
          </a:p>
        </p:txBody>
      </p:sp>
      <p:sp>
        <p:nvSpPr>
          <p:cNvPr id="40963" name="Rectangle 2">
            <a:extLst>
              <a:ext uri="{FF2B5EF4-FFF2-40B4-BE49-F238E27FC236}">
                <a16:creationId xmlns:a16="http://schemas.microsoft.com/office/drawing/2014/main" id="{490FF57E-22D5-4B1A-8AE2-3FB0EDC4639C}"/>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6A0BAD25-9A8A-48E1-9BB8-6A15127A53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DF0472-1B7A-451F-B69A-C6A8142E356A}"/>
              </a:ext>
            </a:extLst>
          </p:cNvPr>
          <p:cNvSpPr>
            <a:spLocks noGrp="1" noChangeArrowheads="1"/>
          </p:cNvSpPr>
          <p:nvPr>
            <p:ph type="sldNum" sz="quarter" idx="5"/>
          </p:nvPr>
        </p:nvSpPr>
        <p:spPr>
          <a:ln/>
        </p:spPr>
        <p:txBody>
          <a:bodyPr/>
          <a:lstStyle/>
          <a:p>
            <a:fld id="{57629AF5-03F2-4351-B4C3-38BEBD3298E7}" type="slidenum">
              <a:rPr lang="en-US" altLang="en-US"/>
              <a:pPr/>
              <a:t>10</a:t>
            </a:fld>
            <a:endParaRPr lang="en-US" altLang="en-US"/>
          </a:p>
        </p:txBody>
      </p:sp>
      <p:sp>
        <p:nvSpPr>
          <p:cNvPr id="43010" name="Rectangle 7">
            <a:extLst>
              <a:ext uri="{FF2B5EF4-FFF2-40B4-BE49-F238E27FC236}">
                <a16:creationId xmlns:a16="http://schemas.microsoft.com/office/drawing/2014/main" id="{CE8DFE57-1C0A-4C9F-958A-03B9F32CF2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E85CB41F-454A-4425-A972-72A0650DFCBE}" type="slidenum">
              <a:rPr lang="en-US" altLang="en-US" sz="1200">
                <a:latin typeface="Times" panose="02020603050405020304" pitchFamily="18" charset="0"/>
                <a:ea typeface="ＭＳ Ｐゴシック" panose="020B0600070205080204" pitchFamily="34" charset="-128"/>
              </a:rPr>
              <a:pPr algn="r" eaLnBrk="0" hangingPunct="0"/>
              <a:t>10</a:t>
            </a:fld>
            <a:endParaRPr lang="en-US" altLang="en-US" sz="1200">
              <a:latin typeface="Times" panose="02020603050405020304" pitchFamily="18" charset="0"/>
              <a:ea typeface="ＭＳ Ｐゴシック" panose="020B0600070205080204" pitchFamily="34" charset="-128"/>
            </a:endParaRPr>
          </a:p>
        </p:txBody>
      </p:sp>
      <p:sp>
        <p:nvSpPr>
          <p:cNvPr id="43011" name="Rectangle 2">
            <a:extLst>
              <a:ext uri="{FF2B5EF4-FFF2-40B4-BE49-F238E27FC236}">
                <a16:creationId xmlns:a16="http://schemas.microsoft.com/office/drawing/2014/main" id="{831A12A9-FC7B-4356-889A-62AFEBAF9A0A}"/>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0FE13725-301D-421F-BC7C-58860DFDB1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D9B52D-A4AD-4D46-8ED1-B501E0694DFA}"/>
              </a:ext>
            </a:extLst>
          </p:cNvPr>
          <p:cNvSpPr>
            <a:spLocks noGrp="1" noChangeArrowheads="1"/>
          </p:cNvSpPr>
          <p:nvPr>
            <p:ph type="sldNum" sz="quarter" idx="5"/>
          </p:nvPr>
        </p:nvSpPr>
        <p:spPr>
          <a:ln/>
        </p:spPr>
        <p:txBody>
          <a:bodyPr/>
          <a:lstStyle/>
          <a:p>
            <a:fld id="{E5E8E31D-5799-4EA3-B562-56649FC60845}" type="slidenum">
              <a:rPr lang="en-US" altLang="en-US"/>
              <a:pPr/>
              <a:t>11</a:t>
            </a:fld>
            <a:endParaRPr lang="en-US" altLang="en-US"/>
          </a:p>
        </p:txBody>
      </p:sp>
      <p:sp>
        <p:nvSpPr>
          <p:cNvPr id="45058" name="Rectangle 7">
            <a:extLst>
              <a:ext uri="{FF2B5EF4-FFF2-40B4-BE49-F238E27FC236}">
                <a16:creationId xmlns:a16="http://schemas.microsoft.com/office/drawing/2014/main" id="{998DBA80-C768-4192-9B73-F7EDC569806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BE2F49FA-AA95-473E-86D1-9564731C76CB}" type="slidenum">
              <a:rPr lang="en-US" altLang="en-US" sz="1200">
                <a:latin typeface="Times" panose="02020603050405020304" pitchFamily="18" charset="0"/>
                <a:ea typeface="ＭＳ Ｐゴシック" panose="020B0600070205080204" pitchFamily="34" charset="-128"/>
              </a:rPr>
              <a:pPr algn="r" eaLnBrk="0" hangingPunct="0"/>
              <a:t>11</a:t>
            </a:fld>
            <a:endParaRPr lang="en-US" altLang="en-US" sz="1200">
              <a:latin typeface="Times" panose="02020603050405020304" pitchFamily="18" charset="0"/>
              <a:ea typeface="ＭＳ Ｐゴシック" panose="020B0600070205080204" pitchFamily="34" charset="-128"/>
            </a:endParaRPr>
          </a:p>
        </p:txBody>
      </p:sp>
      <p:sp>
        <p:nvSpPr>
          <p:cNvPr id="45059" name="Rectangle 2">
            <a:extLst>
              <a:ext uri="{FF2B5EF4-FFF2-40B4-BE49-F238E27FC236}">
                <a16:creationId xmlns:a16="http://schemas.microsoft.com/office/drawing/2014/main" id="{8CC50E8E-AD0F-47C8-849C-FDA503D0F385}"/>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E411C0F0-1D42-445E-8AF6-A203D6A470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8FD107-1B4D-46D0-8DBF-B5C20DC001B2}"/>
              </a:ext>
            </a:extLst>
          </p:cNvPr>
          <p:cNvSpPr>
            <a:spLocks noGrp="1" noChangeArrowheads="1"/>
          </p:cNvSpPr>
          <p:nvPr>
            <p:ph type="sldNum" sz="quarter" idx="5"/>
          </p:nvPr>
        </p:nvSpPr>
        <p:spPr>
          <a:ln/>
        </p:spPr>
        <p:txBody>
          <a:bodyPr/>
          <a:lstStyle/>
          <a:p>
            <a:fld id="{87551B18-A923-4CD7-8F4A-770354CBAE29}" type="slidenum">
              <a:rPr lang="en-US" altLang="en-US"/>
              <a:pPr/>
              <a:t>12</a:t>
            </a:fld>
            <a:endParaRPr lang="en-US" altLang="en-US"/>
          </a:p>
        </p:txBody>
      </p:sp>
      <p:sp>
        <p:nvSpPr>
          <p:cNvPr id="53250" name="Rectangle 7">
            <a:extLst>
              <a:ext uri="{FF2B5EF4-FFF2-40B4-BE49-F238E27FC236}">
                <a16:creationId xmlns:a16="http://schemas.microsoft.com/office/drawing/2014/main" id="{791C642A-32F0-4C1B-8E17-66C9091523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876A2174-D5FE-4F1A-8ED7-3283EAA3ACC4}" type="slidenum">
              <a:rPr lang="en-US" altLang="en-US" sz="1200">
                <a:latin typeface="Times" panose="02020603050405020304" pitchFamily="18" charset="0"/>
                <a:ea typeface="ＭＳ Ｐゴシック" panose="020B0600070205080204" pitchFamily="34" charset="-128"/>
              </a:rPr>
              <a:pPr algn="r" eaLnBrk="0" hangingPunct="0"/>
              <a:t>12</a:t>
            </a:fld>
            <a:endParaRPr lang="en-US" altLang="en-US" sz="1200">
              <a:latin typeface="Times" panose="02020603050405020304" pitchFamily="18" charset="0"/>
              <a:ea typeface="ＭＳ Ｐゴシック" panose="020B0600070205080204" pitchFamily="34" charset="-128"/>
            </a:endParaRPr>
          </a:p>
        </p:txBody>
      </p:sp>
      <p:sp>
        <p:nvSpPr>
          <p:cNvPr id="53251" name="Rectangle 2">
            <a:extLst>
              <a:ext uri="{FF2B5EF4-FFF2-40B4-BE49-F238E27FC236}">
                <a16:creationId xmlns:a16="http://schemas.microsoft.com/office/drawing/2014/main" id="{5D607A20-F619-4868-9D7F-6CDD74086373}"/>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8C0490CA-A217-4387-BC6D-BB21968CF4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8A3639-9A0E-4FE9-A7D8-A429ACCFBE94}"/>
              </a:ext>
            </a:extLst>
          </p:cNvPr>
          <p:cNvSpPr>
            <a:spLocks noGrp="1" noChangeArrowheads="1"/>
          </p:cNvSpPr>
          <p:nvPr>
            <p:ph type="sldNum" sz="quarter" idx="5"/>
          </p:nvPr>
        </p:nvSpPr>
        <p:spPr>
          <a:ln/>
        </p:spPr>
        <p:txBody>
          <a:bodyPr/>
          <a:lstStyle/>
          <a:p>
            <a:fld id="{B4620127-A752-4F91-8ECF-35034D1AF0D9}" type="slidenum">
              <a:rPr lang="en-US" altLang="en-US"/>
              <a:pPr/>
              <a:t>13</a:t>
            </a:fld>
            <a:endParaRPr lang="en-US" altLang="en-US"/>
          </a:p>
        </p:txBody>
      </p:sp>
      <p:sp>
        <p:nvSpPr>
          <p:cNvPr id="55298" name="Rectangle 7">
            <a:extLst>
              <a:ext uri="{FF2B5EF4-FFF2-40B4-BE49-F238E27FC236}">
                <a16:creationId xmlns:a16="http://schemas.microsoft.com/office/drawing/2014/main" id="{B8BFC6CB-FC7F-4C8B-8D5A-11BD45213D7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E9935A9A-DEEC-4F26-B25F-BFB3AEA24704}" type="slidenum">
              <a:rPr lang="en-US" altLang="en-US" sz="1200">
                <a:latin typeface="Times" panose="02020603050405020304" pitchFamily="18" charset="0"/>
                <a:ea typeface="ＭＳ Ｐゴシック" panose="020B0600070205080204" pitchFamily="34" charset="-128"/>
              </a:rPr>
              <a:pPr algn="r" eaLnBrk="0" hangingPunct="0"/>
              <a:t>13</a:t>
            </a:fld>
            <a:endParaRPr lang="en-US" altLang="en-US" sz="1200">
              <a:latin typeface="Times" panose="02020603050405020304" pitchFamily="18" charset="0"/>
              <a:ea typeface="ＭＳ Ｐゴシック" panose="020B0600070205080204" pitchFamily="34" charset="-128"/>
            </a:endParaRPr>
          </a:p>
        </p:txBody>
      </p:sp>
      <p:sp>
        <p:nvSpPr>
          <p:cNvPr id="55299" name="Rectangle 2">
            <a:extLst>
              <a:ext uri="{FF2B5EF4-FFF2-40B4-BE49-F238E27FC236}">
                <a16:creationId xmlns:a16="http://schemas.microsoft.com/office/drawing/2014/main" id="{EC024983-D067-4376-9D5F-52405DBDB31A}"/>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E10342C8-D54B-49A9-BD18-E9ADB19AD8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FAD955-0B71-488D-B0D3-A7FCBB3A9C8F}"/>
              </a:ext>
            </a:extLst>
          </p:cNvPr>
          <p:cNvSpPr>
            <a:spLocks noGrp="1" noChangeArrowheads="1"/>
          </p:cNvSpPr>
          <p:nvPr>
            <p:ph type="sldNum" sz="quarter" idx="5"/>
          </p:nvPr>
        </p:nvSpPr>
        <p:spPr>
          <a:ln/>
        </p:spPr>
        <p:txBody>
          <a:bodyPr/>
          <a:lstStyle/>
          <a:p>
            <a:fld id="{D2A1B116-1060-4BB8-AB4A-5EAE9907154E}" type="slidenum">
              <a:rPr lang="en-US" altLang="en-US"/>
              <a:pPr/>
              <a:t>14</a:t>
            </a:fld>
            <a:endParaRPr lang="en-US" altLang="en-US"/>
          </a:p>
        </p:txBody>
      </p:sp>
      <p:sp>
        <p:nvSpPr>
          <p:cNvPr id="47106" name="Rectangle 7">
            <a:extLst>
              <a:ext uri="{FF2B5EF4-FFF2-40B4-BE49-F238E27FC236}">
                <a16:creationId xmlns:a16="http://schemas.microsoft.com/office/drawing/2014/main" id="{2F3DD9AC-5E20-475E-97D0-59BD2D60966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05BADE32-7A7E-4EFA-ABFF-E3F1820B6F0E}" type="slidenum">
              <a:rPr lang="en-US" altLang="en-US" sz="1200">
                <a:latin typeface="Times" panose="02020603050405020304" pitchFamily="18" charset="0"/>
                <a:ea typeface="ＭＳ Ｐゴシック" panose="020B0600070205080204" pitchFamily="34" charset="-128"/>
              </a:rPr>
              <a:pPr algn="r" eaLnBrk="0" hangingPunct="0"/>
              <a:t>14</a:t>
            </a:fld>
            <a:endParaRPr lang="en-US" altLang="en-US" sz="1200">
              <a:latin typeface="Times" panose="02020603050405020304" pitchFamily="18" charset="0"/>
              <a:ea typeface="ＭＳ Ｐゴシック" panose="020B0600070205080204" pitchFamily="34" charset="-128"/>
            </a:endParaRPr>
          </a:p>
        </p:txBody>
      </p:sp>
      <p:sp>
        <p:nvSpPr>
          <p:cNvPr id="47107" name="Rectangle 2">
            <a:extLst>
              <a:ext uri="{FF2B5EF4-FFF2-40B4-BE49-F238E27FC236}">
                <a16:creationId xmlns:a16="http://schemas.microsoft.com/office/drawing/2014/main" id="{9324E07A-7A57-4519-AE24-4675E2B8351E}"/>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EB426DBF-9F05-4621-80D1-792C649EAC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2A9BC6-60C1-4E43-9808-BA866AC851A2}"/>
              </a:ext>
            </a:extLst>
          </p:cNvPr>
          <p:cNvSpPr>
            <a:spLocks noGrp="1" noChangeArrowheads="1"/>
          </p:cNvSpPr>
          <p:nvPr>
            <p:ph type="sldNum" sz="quarter" idx="5"/>
          </p:nvPr>
        </p:nvSpPr>
        <p:spPr>
          <a:ln/>
        </p:spPr>
        <p:txBody>
          <a:bodyPr/>
          <a:lstStyle/>
          <a:p>
            <a:fld id="{31BDF13C-9DE3-48A2-88F3-58B2B781D083}" type="slidenum">
              <a:rPr lang="en-US" altLang="en-US"/>
              <a:pPr/>
              <a:t>15</a:t>
            </a:fld>
            <a:endParaRPr lang="en-US" altLang="en-US"/>
          </a:p>
        </p:txBody>
      </p:sp>
      <p:sp>
        <p:nvSpPr>
          <p:cNvPr id="49154" name="Rectangle 7">
            <a:extLst>
              <a:ext uri="{FF2B5EF4-FFF2-40B4-BE49-F238E27FC236}">
                <a16:creationId xmlns:a16="http://schemas.microsoft.com/office/drawing/2014/main" id="{8CD4EDEB-45EF-4231-9A49-F9A1E503C0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37931725" indent="-374745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eaLnBrk="0" hangingPunct="0"/>
            <a:fld id="{50E5E609-1B80-485E-87AB-5E6C252B9FBD}" type="slidenum">
              <a:rPr lang="en-US" altLang="en-US" sz="1200">
                <a:latin typeface="Times" panose="02020603050405020304" pitchFamily="18" charset="0"/>
                <a:ea typeface="ＭＳ Ｐゴシック" panose="020B0600070205080204" pitchFamily="34" charset="-128"/>
              </a:rPr>
              <a:pPr algn="r" eaLnBrk="0" hangingPunct="0"/>
              <a:t>15</a:t>
            </a:fld>
            <a:endParaRPr lang="en-US" altLang="en-US" sz="1200">
              <a:latin typeface="Times" panose="02020603050405020304" pitchFamily="18" charset="0"/>
              <a:ea typeface="ＭＳ Ｐゴシック" panose="020B0600070205080204" pitchFamily="34" charset="-128"/>
            </a:endParaRPr>
          </a:p>
        </p:txBody>
      </p:sp>
      <p:sp>
        <p:nvSpPr>
          <p:cNvPr id="49155" name="Rectangle 2">
            <a:extLst>
              <a:ext uri="{FF2B5EF4-FFF2-40B4-BE49-F238E27FC236}">
                <a16:creationId xmlns:a16="http://schemas.microsoft.com/office/drawing/2014/main" id="{5440C92F-D7D0-48B7-91CF-1C0AFE7C707E}"/>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EA7C99EE-2E1F-45E1-9F97-0D0B0DA4614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0418" name="Group 2">
            <a:extLst>
              <a:ext uri="{FF2B5EF4-FFF2-40B4-BE49-F238E27FC236}">
                <a16:creationId xmlns:a16="http://schemas.microsoft.com/office/drawing/2014/main" id="{D6A484C2-595D-44C5-963B-87B7B8181B71}"/>
              </a:ext>
            </a:extLst>
          </p:cNvPr>
          <p:cNvGrpSpPr>
            <a:grpSpLocks/>
          </p:cNvGrpSpPr>
          <p:nvPr/>
        </p:nvGrpSpPr>
        <p:grpSpPr bwMode="auto">
          <a:xfrm>
            <a:off x="0" y="0"/>
            <a:ext cx="9148763" cy="6851650"/>
            <a:chOff x="1" y="0"/>
            <a:chExt cx="5763" cy="4316"/>
          </a:xfrm>
        </p:grpSpPr>
        <p:sp>
          <p:nvSpPr>
            <p:cNvPr id="60419" name="Freeform 3">
              <a:extLst>
                <a:ext uri="{FF2B5EF4-FFF2-40B4-BE49-F238E27FC236}">
                  <a16:creationId xmlns:a16="http://schemas.microsoft.com/office/drawing/2014/main" id="{0D601919-E874-486A-9432-DDAEA7C3F5D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0" name="Freeform 4">
              <a:extLst>
                <a:ext uri="{FF2B5EF4-FFF2-40B4-BE49-F238E27FC236}">
                  <a16:creationId xmlns:a16="http://schemas.microsoft.com/office/drawing/2014/main" id="{77F75E27-493F-40CA-8383-6F66D2E3282B}"/>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1" name="Freeform 5">
              <a:extLst>
                <a:ext uri="{FF2B5EF4-FFF2-40B4-BE49-F238E27FC236}">
                  <a16:creationId xmlns:a16="http://schemas.microsoft.com/office/drawing/2014/main" id="{F905E99F-E25B-4114-8401-BCE92E7BDCC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0422" name="Group 6">
              <a:extLst>
                <a:ext uri="{FF2B5EF4-FFF2-40B4-BE49-F238E27FC236}">
                  <a16:creationId xmlns:a16="http://schemas.microsoft.com/office/drawing/2014/main" id="{6B027784-AD33-4E3A-8374-8074B0451A56}"/>
                </a:ext>
              </a:extLst>
            </p:cNvPr>
            <p:cNvGrpSpPr>
              <a:grpSpLocks/>
            </p:cNvGrpSpPr>
            <p:nvPr/>
          </p:nvGrpSpPr>
          <p:grpSpPr bwMode="auto">
            <a:xfrm>
              <a:off x="288" y="0"/>
              <a:ext cx="5098" cy="4316"/>
              <a:chOff x="288" y="0"/>
              <a:chExt cx="5098" cy="4316"/>
            </a:xfrm>
          </p:grpSpPr>
          <p:sp>
            <p:nvSpPr>
              <p:cNvPr id="60423" name="Freeform 7">
                <a:extLst>
                  <a:ext uri="{FF2B5EF4-FFF2-40B4-BE49-F238E27FC236}">
                    <a16:creationId xmlns:a16="http://schemas.microsoft.com/office/drawing/2014/main" id="{240130B9-5B70-494E-92A4-5ACAA8FA0677}"/>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4" name="Freeform 8">
                <a:extLst>
                  <a:ext uri="{FF2B5EF4-FFF2-40B4-BE49-F238E27FC236}">
                    <a16:creationId xmlns:a16="http://schemas.microsoft.com/office/drawing/2014/main" id="{FA11FE65-CD66-41B4-B3D2-75201831F848}"/>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Freeform 9">
                <a:extLst>
                  <a:ext uri="{FF2B5EF4-FFF2-40B4-BE49-F238E27FC236}">
                    <a16:creationId xmlns:a16="http://schemas.microsoft.com/office/drawing/2014/main" id="{0F6BD0A4-1B11-4119-8F7D-F1ECE4EA17E2}"/>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6" name="Freeform 10">
                <a:extLst>
                  <a:ext uri="{FF2B5EF4-FFF2-40B4-BE49-F238E27FC236}">
                    <a16:creationId xmlns:a16="http://schemas.microsoft.com/office/drawing/2014/main" id="{2E6204BB-0DB9-4110-AEA1-AAA97F1FD166}"/>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7" name="Freeform 11">
                <a:extLst>
                  <a:ext uri="{FF2B5EF4-FFF2-40B4-BE49-F238E27FC236}">
                    <a16:creationId xmlns:a16="http://schemas.microsoft.com/office/drawing/2014/main" id="{CEDB3D82-1255-498F-A35C-B87E18C6215D}"/>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8" name="Freeform 12">
                <a:extLst>
                  <a:ext uri="{FF2B5EF4-FFF2-40B4-BE49-F238E27FC236}">
                    <a16:creationId xmlns:a16="http://schemas.microsoft.com/office/drawing/2014/main" id="{D653B65A-D49A-4B4A-A647-890222670113}"/>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9" name="Freeform 13">
                <a:extLst>
                  <a:ext uri="{FF2B5EF4-FFF2-40B4-BE49-F238E27FC236}">
                    <a16:creationId xmlns:a16="http://schemas.microsoft.com/office/drawing/2014/main" id="{171D2F9D-E3AE-4C21-9113-3DEEA7DC225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0" name="Freeform 14">
                <a:extLst>
                  <a:ext uri="{FF2B5EF4-FFF2-40B4-BE49-F238E27FC236}">
                    <a16:creationId xmlns:a16="http://schemas.microsoft.com/office/drawing/2014/main" id="{44A13DF1-F7B8-45FC-875C-1B6C278E8261}"/>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1" name="Freeform 15">
                <a:extLst>
                  <a:ext uri="{FF2B5EF4-FFF2-40B4-BE49-F238E27FC236}">
                    <a16:creationId xmlns:a16="http://schemas.microsoft.com/office/drawing/2014/main" id="{78C53515-AF7A-4D0F-A09D-9036CCA88A62}"/>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2" name="Freeform 16">
                <a:extLst>
                  <a:ext uri="{FF2B5EF4-FFF2-40B4-BE49-F238E27FC236}">
                    <a16:creationId xmlns:a16="http://schemas.microsoft.com/office/drawing/2014/main" id="{C338A64C-19A5-4EC9-87E3-0A7652F73F0A}"/>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3" name="Freeform 17">
                <a:extLst>
                  <a:ext uri="{FF2B5EF4-FFF2-40B4-BE49-F238E27FC236}">
                    <a16:creationId xmlns:a16="http://schemas.microsoft.com/office/drawing/2014/main" id="{2A5C1C5E-4022-4EDB-9707-5CC723266240}"/>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4" name="Freeform 18">
                <a:extLst>
                  <a:ext uri="{FF2B5EF4-FFF2-40B4-BE49-F238E27FC236}">
                    <a16:creationId xmlns:a16="http://schemas.microsoft.com/office/drawing/2014/main" id="{391A8C37-3FCC-47CA-9C1F-235EA427AB1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5" name="Freeform 19">
                <a:extLst>
                  <a:ext uri="{FF2B5EF4-FFF2-40B4-BE49-F238E27FC236}">
                    <a16:creationId xmlns:a16="http://schemas.microsoft.com/office/drawing/2014/main" id="{6173D8CC-449A-4F3B-9D8C-D2DEE15C30D4}"/>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36" name="Freeform 20">
              <a:extLst>
                <a:ext uri="{FF2B5EF4-FFF2-40B4-BE49-F238E27FC236}">
                  <a16:creationId xmlns:a16="http://schemas.microsoft.com/office/drawing/2014/main" id="{617C8492-76CC-4D7A-940F-F2D72CB963AB}"/>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7" name="Freeform 21">
              <a:extLst>
                <a:ext uri="{FF2B5EF4-FFF2-40B4-BE49-F238E27FC236}">
                  <a16:creationId xmlns:a16="http://schemas.microsoft.com/office/drawing/2014/main" id="{EA86578D-0918-4B5F-8772-88B20B1E2F70}"/>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8" name="Freeform 22">
              <a:extLst>
                <a:ext uri="{FF2B5EF4-FFF2-40B4-BE49-F238E27FC236}">
                  <a16:creationId xmlns:a16="http://schemas.microsoft.com/office/drawing/2014/main" id="{082DEE2C-5CF9-4175-93D0-A521EADC6FED}"/>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39" name="Freeform 23">
              <a:extLst>
                <a:ext uri="{FF2B5EF4-FFF2-40B4-BE49-F238E27FC236}">
                  <a16:creationId xmlns:a16="http://schemas.microsoft.com/office/drawing/2014/main" id="{70080A37-0612-43C2-AB97-0672FDF1FDCB}"/>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0" name="Freeform 24">
              <a:extLst>
                <a:ext uri="{FF2B5EF4-FFF2-40B4-BE49-F238E27FC236}">
                  <a16:creationId xmlns:a16="http://schemas.microsoft.com/office/drawing/2014/main" id="{6E1D94CC-0399-4557-AA8B-1DD12B1619D6}"/>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1" name="Freeform 25">
              <a:extLst>
                <a:ext uri="{FF2B5EF4-FFF2-40B4-BE49-F238E27FC236}">
                  <a16:creationId xmlns:a16="http://schemas.microsoft.com/office/drawing/2014/main" id="{EFFD3641-5130-482A-9B6E-8B6E69D624F1}"/>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2" name="Freeform 26">
              <a:extLst>
                <a:ext uri="{FF2B5EF4-FFF2-40B4-BE49-F238E27FC236}">
                  <a16:creationId xmlns:a16="http://schemas.microsoft.com/office/drawing/2014/main" id="{0FEE659C-D976-49E1-9141-E0DC30F428DC}"/>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3" name="Freeform 27">
              <a:extLst>
                <a:ext uri="{FF2B5EF4-FFF2-40B4-BE49-F238E27FC236}">
                  <a16:creationId xmlns:a16="http://schemas.microsoft.com/office/drawing/2014/main" id="{6B979DD6-EF43-473B-A1D1-2432FD724595}"/>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44" name="Line 28">
              <a:extLst>
                <a:ext uri="{FF2B5EF4-FFF2-40B4-BE49-F238E27FC236}">
                  <a16:creationId xmlns:a16="http://schemas.microsoft.com/office/drawing/2014/main" id="{94DDD0CC-B1CA-40BF-BE84-59E196ECA9F7}"/>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5" name="Line 29">
              <a:extLst>
                <a:ext uri="{FF2B5EF4-FFF2-40B4-BE49-F238E27FC236}">
                  <a16:creationId xmlns:a16="http://schemas.microsoft.com/office/drawing/2014/main" id="{BB0879A9-ED95-4224-9322-C9EDFD50509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6" name="Line 30">
              <a:extLst>
                <a:ext uri="{FF2B5EF4-FFF2-40B4-BE49-F238E27FC236}">
                  <a16:creationId xmlns:a16="http://schemas.microsoft.com/office/drawing/2014/main" id="{F7B15C0E-0D52-49F1-A95C-0D9D4A744A0F}"/>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447" name="Group 31">
              <a:extLst>
                <a:ext uri="{FF2B5EF4-FFF2-40B4-BE49-F238E27FC236}">
                  <a16:creationId xmlns:a16="http://schemas.microsoft.com/office/drawing/2014/main" id="{77AEA82C-4F24-472D-82C2-740ED52EA88A}"/>
                </a:ext>
              </a:extLst>
            </p:cNvPr>
            <p:cNvGrpSpPr>
              <a:grpSpLocks/>
            </p:cNvGrpSpPr>
            <p:nvPr/>
          </p:nvGrpSpPr>
          <p:grpSpPr bwMode="auto">
            <a:xfrm>
              <a:off x="1" y="392"/>
              <a:ext cx="5758" cy="1571"/>
              <a:chOff x="1" y="392"/>
              <a:chExt cx="5758" cy="1571"/>
            </a:xfrm>
          </p:grpSpPr>
          <p:sp>
            <p:nvSpPr>
              <p:cNvPr id="60448" name="Line 32">
                <a:extLst>
                  <a:ext uri="{FF2B5EF4-FFF2-40B4-BE49-F238E27FC236}">
                    <a16:creationId xmlns:a16="http://schemas.microsoft.com/office/drawing/2014/main" id="{B56ADB3E-8054-4CB1-932B-02AA9104F7C1}"/>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49" name="Line 33">
                <a:extLst>
                  <a:ext uri="{FF2B5EF4-FFF2-40B4-BE49-F238E27FC236}">
                    <a16:creationId xmlns:a16="http://schemas.microsoft.com/office/drawing/2014/main" id="{E3400D16-9E5C-4544-A649-6487C06D1393}"/>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0" name="Line 34">
                <a:extLst>
                  <a:ext uri="{FF2B5EF4-FFF2-40B4-BE49-F238E27FC236}">
                    <a16:creationId xmlns:a16="http://schemas.microsoft.com/office/drawing/2014/main" id="{CD322D45-6CFC-4B12-AC84-E2AD4A411855}"/>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1" name="Line 35">
                <a:extLst>
                  <a:ext uri="{FF2B5EF4-FFF2-40B4-BE49-F238E27FC236}">
                    <a16:creationId xmlns:a16="http://schemas.microsoft.com/office/drawing/2014/main" id="{5E169FC4-53ED-4019-A03D-35D68B11E44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2" name="Line 36">
                <a:extLst>
                  <a:ext uri="{FF2B5EF4-FFF2-40B4-BE49-F238E27FC236}">
                    <a16:creationId xmlns:a16="http://schemas.microsoft.com/office/drawing/2014/main" id="{D034F13C-A9FD-49B1-8A5F-F29786E130BE}"/>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3" name="Line 37">
              <a:extLst>
                <a:ext uri="{FF2B5EF4-FFF2-40B4-BE49-F238E27FC236}">
                  <a16:creationId xmlns:a16="http://schemas.microsoft.com/office/drawing/2014/main" id="{9FDBBF87-74A4-479D-9057-17224E7D767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4" name="Line 38">
              <a:extLst>
                <a:ext uri="{FF2B5EF4-FFF2-40B4-BE49-F238E27FC236}">
                  <a16:creationId xmlns:a16="http://schemas.microsoft.com/office/drawing/2014/main" id="{8DCE70AC-2BBB-401E-AF82-7058BA34AC7F}"/>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0455" name="Rectangle 39">
            <a:extLst>
              <a:ext uri="{FF2B5EF4-FFF2-40B4-BE49-F238E27FC236}">
                <a16:creationId xmlns:a16="http://schemas.microsoft.com/office/drawing/2014/main" id="{EC1CDE59-FA1D-4466-BA4C-49905F10E063}"/>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60456" name="Rectangle 40">
            <a:extLst>
              <a:ext uri="{FF2B5EF4-FFF2-40B4-BE49-F238E27FC236}">
                <a16:creationId xmlns:a16="http://schemas.microsoft.com/office/drawing/2014/main" id="{41125ABC-138D-4D07-AE38-0F6655414C5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0457" name="Rectangle 41">
            <a:extLst>
              <a:ext uri="{FF2B5EF4-FFF2-40B4-BE49-F238E27FC236}">
                <a16:creationId xmlns:a16="http://schemas.microsoft.com/office/drawing/2014/main" id="{D068FB4E-DBC4-494F-9411-3C5900817A64}"/>
              </a:ext>
            </a:extLst>
          </p:cNvPr>
          <p:cNvSpPr>
            <a:spLocks noGrp="1" noChangeArrowheads="1"/>
          </p:cNvSpPr>
          <p:nvPr>
            <p:ph type="dt" sz="quarter" idx="2"/>
          </p:nvPr>
        </p:nvSpPr>
        <p:spPr/>
        <p:txBody>
          <a:bodyPr/>
          <a:lstStyle>
            <a:lvl1pPr>
              <a:defRPr/>
            </a:lvl1pPr>
          </a:lstStyle>
          <a:p>
            <a:endParaRPr lang="en-US" altLang="en-US"/>
          </a:p>
        </p:txBody>
      </p:sp>
      <p:sp>
        <p:nvSpPr>
          <p:cNvPr id="60458" name="Rectangle 42">
            <a:extLst>
              <a:ext uri="{FF2B5EF4-FFF2-40B4-BE49-F238E27FC236}">
                <a16:creationId xmlns:a16="http://schemas.microsoft.com/office/drawing/2014/main" id="{73D72CE3-C4E6-4293-BBA6-B0DB7357002F}"/>
              </a:ext>
            </a:extLst>
          </p:cNvPr>
          <p:cNvSpPr>
            <a:spLocks noGrp="1" noChangeArrowheads="1"/>
          </p:cNvSpPr>
          <p:nvPr>
            <p:ph type="ftr" sz="quarter" idx="3"/>
          </p:nvPr>
        </p:nvSpPr>
        <p:spPr/>
        <p:txBody>
          <a:bodyPr/>
          <a:lstStyle>
            <a:lvl1pPr>
              <a:defRPr/>
            </a:lvl1pPr>
          </a:lstStyle>
          <a:p>
            <a:endParaRPr lang="en-US" altLang="en-US"/>
          </a:p>
        </p:txBody>
      </p:sp>
      <p:sp>
        <p:nvSpPr>
          <p:cNvPr id="60459" name="Rectangle 43">
            <a:extLst>
              <a:ext uri="{FF2B5EF4-FFF2-40B4-BE49-F238E27FC236}">
                <a16:creationId xmlns:a16="http://schemas.microsoft.com/office/drawing/2014/main" id="{884CACA6-F65A-4149-A86A-D25CE8357E7E}"/>
              </a:ext>
            </a:extLst>
          </p:cNvPr>
          <p:cNvSpPr>
            <a:spLocks noGrp="1" noChangeArrowheads="1"/>
          </p:cNvSpPr>
          <p:nvPr>
            <p:ph type="sldNum" sz="quarter" idx="4"/>
          </p:nvPr>
        </p:nvSpPr>
        <p:spPr/>
        <p:txBody>
          <a:bodyPr/>
          <a:lstStyle>
            <a:lvl1pPr>
              <a:defRPr/>
            </a:lvl1pPr>
          </a:lstStyle>
          <a:p>
            <a:fld id="{6B220B67-65A1-4BA8-A8B7-06F9D6D0EB3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4C57-1287-4D02-84B7-703D9F102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99004F-0270-4E51-A144-8C1E9AC1BC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63BEA-DA3D-4710-8EA7-B80189783B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C551312-CE5B-416C-8D05-90F28313FC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B75CBE-9E35-4B36-B866-681D2E163785}"/>
              </a:ext>
            </a:extLst>
          </p:cNvPr>
          <p:cNvSpPr>
            <a:spLocks noGrp="1"/>
          </p:cNvSpPr>
          <p:nvPr>
            <p:ph type="sldNum" sz="quarter" idx="12"/>
          </p:nvPr>
        </p:nvSpPr>
        <p:spPr/>
        <p:txBody>
          <a:bodyPr/>
          <a:lstStyle>
            <a:lvl1pPr>
              <a:defRPr/>
            </a:lvl1pPr>
          </a:lstStyle>
          <a:p>
            <a:fld id="{3FC5D676-E1CB-4343-B393-B60F701F4727}" type="slidenum">
              <a:rPr lang="en-US" altLang="en-US"/>
              <a:pPr/>
              <a:t>‹#›</a:t>
            </a:fld>
            <a:endParaRPr lang="en-US" altLang="en-US"/>
          </a:p>
        </p:txBody>
      </p:sp>
    </p:spTree>
    <p:extLst>
      <p:ext uri="{BB962C8B-B14F-4D97-AF65-F5344CB8AC3E}">
        <p14:creationId xmlns:p14="http://schemas.microsoft.com/office/powerpoint/2010/main" val="17797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3D696-8B78-471F-886B-030977A1823C}"/>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0EE6E-9743-4704-BD51-7C1ACA9B7C39}"/>
              </a:ext>
            </a:extLst>
          </p:cNvPr>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38C14-9397-4341-B696-215EE9C4136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286145-49EB-48BC-83AE-236A93B185A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83B6C53-25F9-4564-BFB7-4AEC873D2C7F}"/>
              </a:ext>
            </a:extLst>
          </p:cNvPr>
          <p:cNvSpPr>
            <a:spLocks noGrp="1"/>
          </p:cNvSpPr>
          <p:nvPr>
            <p:ph type="sldNum" sz="quarter" idx="12"/>
          </p:nvPr>
        </p:nvSpPr>
        <p:spPr/>
        <p:txBody>
          <a:bodyPr/>
          <a:lstStyle>
            <a:lvl1pPr>
              <a:defRPr/>
            </a:lvl1pPr>
          </a:lstStyle>
          <a:p>
            <a:fld id="{52BAB993-19AF-4196-B494-62A220897972}" type="slidenum">
              <a:rPr lang="en-US" altLang="en-US"/>
              <a:pPr/>
              <a:t>‹#›</a:t>
            </a:fld>
            <a:endParaRPr lang="en-US" altLang="en-US"/>
          </a:p>
        </p:txBody>
      </p:sp>
    </p:spTree>
    <p:extLst>
      <p:ext uri="{BB962C8B-B14F-4D97-AF65-F5344CB8AC3E}">
        <p14:creationId xmlns:p14="http://schemas.microsoft.com/office/powerpoint/2010/main" val="87191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4450" name="Group 2">
            <a:extLst>
              <a:ext uri="{FF2B5EF4-FFF2-40B4-BE49-F238E27FC236}">
                <a16:creationId xmlns:a16="http://schemas.microsoft.com/office/drawing/2014/main" id="{EA2A7A3E-BA6C-4E68-8142-DFCE9C1BB57C}"/>
              </a:ext>
            </a:extLst>
          </p:cNvPr>
          <p:cNvGrpSpPr>
            <a:grpSpLocks/>
          </p:cNvGrpSpPr>
          <p:nvPr/>
        </p:nvGrpSpPr>
        <p:grpSpPr bwMode="auto">
          <a:xfrm>
            <a:off x="-6350" y="20638"/>
            <a:ext cx="9144000" cy="6858000"/>
            <a:chOff x="0" y="0"/>
            <a:chExt cx="5760" cy="4320"/>
          </a:xfrm>
        </p:grpSpPr>
        <p:sp>
          <p:nvSpPr>
            <p:cNvPr id="104451" name="Freeform 3">
              <a:extLst>
                <a:ext uri="{FF2B5EF4-FFF2-40B4-BE49-F238E27FC236}">
                  <a16:creationId xmlns:a16="http://schemas.microsoft.com/office/drawing/2014/main" id="{CFDF43DE-9762-4448-A829-22335467C115}"/>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2" name="Freeform 4">
              <a:extLst>
                <a:ext uri="{FF2B5EF4-FFF2-40B4-BE49-F238E27FC236}">
                  <a16:creationId xmlns:a16="http://schemas.microsoft.com/office/drawing/2014/main" id="{C4B2BE22-B1CE-4303-9816-65B06C7A572D}"/>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4453" name="Freeform 5">
            <a:extLst>
              <a:ext uri="{FF2B5EF4-FFF2-40B4-BE49-F238E27FC236}">
                <a16:creationId xmlns:a16="http://schemas.microsoft.com/office/drawing/2014/main" id="{7FF100AD-1489-4D6E-B0B4-960446A4245A}"/>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454" name="Group 6">
            <a:extLst>
              <a:ext uri="{FF2B5EF4-FFF2-40B4-BE49-F238E27FC236}">
                <a16:creationId xmlns:a16="http://schemas.microsoft.com/office/drawing/2014/main" id="{1D2038B2-710B-43F6-BE9F-B2AC72D3C227}"/>
              </a:ext>
            </a:extLst>
          </p:cNvPr>
          <p:cNvGrpSpPr>
            <a:grpSpLocks/>
          </p:cNvGrpSpPr>
          <p:nvPr/>
        </p:nvGrpSpPr>
        <p:grpSpPr bwMode="auto">
          <a:xfrm>
            <a:off x="-1588" y="6034088"/>
            <a:ext cx="7845426" cy="850900"/>
            <a:chOff x="0" y="3792"/>
            <a:chExt cx="4942" cy="536"/>
          </a:xfrm>
        </p:grpSpPr>
        <p:sp>
          <p:nvSpPr>
            <p:cNvPr id="104455" name="Freeform 7">
              <a:extLst>
                <a:ext uri="{FF2B5EF4-FFF2-40B4-BE49-F238E27FC236}">
                  <a16:creationId xmlns:a16="http://schemas.microsoft.com/office/drawing/2014/main" id="{6AA5E539-C77F-4F66-810E-E4BCACCFC9BF}"/>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456" name="Group 8">
              <a:extLst>
                <a:ext uri="{FF2B5EF4-FFF2-40B4-BE49-F238E27FC236}">
                  <a16:creationId xmlns:a16="http://schemas.microsoft.com/office/drawing/2014/main" id="{2B85C01C-3E80-4451-B5D3-4F3C02E09FA6}"/>
                </a:ext>
              </a:extLst>
            </p:cNvPr>
            <p:cNvGrpSpPr>
              <a:grpSpLocks/>
            </p:cNvGrpSpPr>
            <p:nvPr userDrawn="1"/>
          </p:nvGrpSpPr>
          <p:grpSpPr bwMode="auto">
            <a:xfrm>
              <a:off x="2486" y="3792"/>
              <a:ext cx="2456" cy="536"/>
              <a:chOff x="2486" y="3792"/>
              <a:chExt cx="2456" cy="536"/>
            </a:xfrm>
          </p:grpSpPr>
          <p:sp>
            <p:nvSpPr>
              <p:cNvPr id="104457" name="Freeform 9">
                <a:extLst>
                  <a:ext uri="{FF2B5EF4-FFF2-40B4-BE49-F238E27FC236}">
                    <a16:creationId xmlns:a16="http://schemas.microsoft.com/office/drawing/2014/main" id="{C9566741-09B8-4942-90C5-64F462D30753}"/>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8" name="Freeform 10">
                <a:extLst>
                  <a:ext uri="{FF2B5EF4-FFF2-40B4-BE49-F238E27FC236}">
                    <a16:creationId xmlns:a16="http://schemas.microsoft.com/office/drawing/2014/main" id="{29CE45B0-3A1F-4A7A-B2C8-306728179885}"/>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59" name="Freeform 11">
                <a:extLst>
                  <a:ext uri="{FF2B5EF4-FFF2-40B4-BE49-F238E27FC236}">
                    <a16:creationId xmlns:a16="http://schemas.microsoft.com/office/drawing/2014/main" id="{31A0A142-0CDB-40B2-A02A-BC99D5E44BBB}"/>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0" name="Freeform 12">
                <a:extLst>
                  <a:ext uri="{FF2B5EF4-FFF2-40B4-BE49-F238E27FC236}">
                    <a16:creationId xmlns:a16="http://schemas.microsoft.com/office/drawing/2014/main" id="{5018306C-EE54-4EF7-8A7D-FEDE9548978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1" name="Freeform 13">
                <a:extLst>
                  <a:ext uri="{FF2B5EF4-FFF2-40B4-BE49-F238E27FC236}">
                    <a16:creationId xmlns:a16="http://schemas.microsoft.com/office/drawing/2014/main" id="{3DB9BF59-07D5-4E97-998E-7EC8CFF270DC}"/>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4462" name="Freeform 14">
              <a:extLst>
                <a:ext uri="{FF2B5EF4-FFF2-40B4-BE49-F238E27FC236}">
                  <a16:creationId xmlns:a16="http://schemas.microsoft.com/office/drawing/2014/main" id="{AB95749F-927C-4877-9872-BD5FB806C2A6}"/>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4463" name="Group 15">
            <a:extLst>
              <a:ext uri="{FF2B5EF4-FFF2-40B4-BE49-F238E27FC236}">
                <a16:creationId xmlns:a16="http://schemas.microsoft.com/office/drawing/2014/main" id="{F6680F86-7E89-4C3C-9DD3-2ADB71898908}"/>
              </a:ext>
            </a:extLst>
          </p:cNvPr>
          <p:cNvGrpSpPr>
            <a:grpSpLocks/>
          </p:cNvGrpSpPr>
          <p:nvPr/>
        </p:nvGrpSpPr>
        <p:grpSpPr bwMode="auto">
          <a:xfrm>
            <a:off x="627063" y="6021388"/>
            <a:ext cx="5684837" cy="849312"/>
            <a:chOff x="395" y="3793"/>
            <a:chExt cx="3581" cy="535"/>
          </a:xfrm>
        </p:grpSpPr>
        <p:sp>
          <p:nvSpPr>
            <p:cNvPr id="104464" name="Freeform 16">
              <a:extLst>
                <a:ext uri="{FF2B5EF4-FFF2-40B4-BE49-F238E27FC236}">
                  <a16:creationId xmlns:a16="http://schemas.microsoft.com/office/drawing/2014/main" id="{0EF178E4-FAB6-45C8-975D-9CB5866D54E8}"/>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5" name="Freeform 17">
              <a:extLst>
                <a:ext uri="{FF2B5EF4-FFF2-40B4-BE49-F238E27FC236}">
                  <a16:creationId xmlns:a16="http://schemas.microsoft.com/office/drawing/2014/main" id="{A475722E-4841-4DF3-92BA-F99DC45F3F1E}"/>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6" name="Freeform 18">
              <a:extLst>
                <a:ext uri="{FF2B5EF4-FFF2-40B4-BE49-F238E27FC236}">
                  <a16:creationId xmlns:a16="http://schemas.microsoft.com/office/drawing/2014/main" id="{CCC5B642-098C-42FA-B9C8-42FC81DA218B}"/>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7" name="Freeform 19">
              <a:extLst>
                <a:ext uri="{FF2B5EF4-FFF2-40B4-BE49-F238E27FC236}">
                  <a16:creationId xmlns:a16="http://schemas.microsoft.com/office/drawing/2014/main" id="{A1A4E43A-423F-479B-B291-489DA9B172FC}"/>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8" name="Freeform 20">
              <a:extLst>
                <a:ext uri="{FF2B5EF4-FFF2-40B4-BE49-F238E27FC236}">
                  <a16:creationId xmlns:a16="http://schemas.microsoft.com/office/drawing/2014/main" id="{9657EC72-1C71-4819-8EC7-654366B512E5}"/>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69" name="Freeform 21">
              <a:extLst>
                <a:ext uri="{FF2B5EF4-FFF2-40B4-BE49-F238E27FC236}">
                  <a16:creationId xmlns:a16="http://schemas.microsoft.com/office/drawing/2014/main" id="{FBC982A7-CF71-401E-891D-A75018D01BE6}"/>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4470" name="Rectangle 22">
            <a:extLst>
              <a:ext uri="{FF2B5EF4-FFF2-40B4-BE49-F238E27FC236}">
                <a16:creationId xmlns:a16="http://schemas.microsoft.com/office/drawing/2014/main" id="{0EE99577-C563-47FF-BFFE-E0EC1086A006}"/>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104471" name="Rectangle 23">
            <a:extLst>
              <a:ext uri="{FF2B5EF4-FFF2-40B4-BE49-F238E27FC236}">
                <a16:creationId xmlns:a16="http://schemas.microsoft.com/office/drawing/2014/main" id="{BC2D35DB-5880-4570-8C93-F464BEBFBA01}"/>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104472" name="Rectangle 24">
            <a:extLst>
              <a:ext uri="{FF2B5EF4-FFF2-40B4-BE49-F238E27FC236}">
                <a16:creationId xmlns:a16="http://schemas.microsoft.com/office/drawing/2014/main" id="{2922D3E2-F0AC-4C34-ACD9-66B785D512E7}"/>
              </a:ext>
            </a:extLst>
          </p:cNvPr>
          <p:cNvSpPr>
            <a:spLocks noGrp="1" noChangeArrowheads="1"/>
          </p:cNvSpPr>
          <p:nvPr>
            <p:ph type="dt" sz="quarter" idx="2"/>
          </p:nvPr>
        </p:nvSpPr>
        <p:spPr/>
        <p:txBody>
          <a:bodyPr/>
          <a:lstStyle>
            <a:lvl1pPr>
              <a:defRPr/>
            </a:lvl1pPr>
          </a:lstStyle>
          <a:p>
            <a:endParaRPr lang="en-US" altLang="en-US"/>
          </a:p>
        </p:txBody>
      </p:sp>
      <p:sp>
        <p:nvSpPr>
          <p:cNvPr id="104473" name="Rectangle 25">
            <a:extLst>
              <a:ext uri="{FF2B5EF4-FFF2-40B4-BE49-F238E27FC236}">
                <a16:creationId xmlns:a16="http://schemas.microsoft.com/office/drawing/2014/main" id="{4AE81409-89BF-4137-9E22-936319CBCADD}"/>
              </a:ext>
            </a:extLst>
          </p:cNvPr>
          <p:cNvSpPr>
            <a:spLocks noGrp="1" noChangeArrowheads="1"/>
          </p:cNvSpPr>
          <p:nvPr>
            <p:ph type="sldNum" sz="quarter" idx="4"/>
          </p:nvPr>
        </p:nvSpPr>
        <p:spPr/>
        <p:txBody>
          <a:bodyPr/>
          <a:lstStyle>
            <a:lvl1pPr>
              <a:defRPr/>
            </a:lvl1pPr>
          </a:lstStyle>
          <a:p>
            <a:fld id="{AE22CC0B-15C5-4BD5-B331-2CC1669BF126}" type="slidenum">
              <a:rPr lang="en-US" altLang="en-US"/>
              <a:pPr/>
              <a:t>‹#›</a:t>
            </a:fld>
            <a:endParaRPr lang="en-US" altLang="en-US"/>
          </a:p>
        </p:txBody>
      </p:sp>
      <p:sp>
        <p:nvSpPr>
          <p:cNvPr id="104474" name="Rectangle 26">
            <a:extLst>
              <a:ext uri="{FF2B5EF4-FFF2-40B4-BE49-F238E27FC236}">
                <a16:creationId xmlns:a16="http://schemas.microsoft.com/office/drawing/2014/main" id="{75B03C3A-25D4-4D36-B4A3-C7B2F57EC927}"/>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A542-23E3-4788-94FA-FE9217994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2BCAF-FD5D-4E23-96EE-D2396C80C7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3819E-7513-4E80-8D3B-F251401ABD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CB55C7-100E-4E9F-9F97-F55FBAC8DC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7C7EE71-C6FE-46CE-A298-5DAB816EE7FA}"/>
              </a:ext>
            </a:extLst>
          </p:cNvPr>
          <p:cNvSpPr>
            <a:spLocks noGrp="1"/>
          </p:cNvSpPr>
          <p:nvPr>
            <p:ph type="sldNum" sz="quarter" idx="12"/>
          </p:nvPr>
        </p:nvSpPr>
        <p:spPr/>
        <p:txBody>
          <a:bodyPr/>
          <a:lstStyle>
            <a:lvl1pPr>
              <a:defRPr/>
            </a:lvl1pPr>
          </a:lstStyle>
          <a:p>
            <a:fld id="{20A07E64-577A-47F2-B00B-51DD6E2B05F8}" type="slidenum">
              <a:rPr lang="en-US" altLang="en-US"/>
              <a:pPr/>
              <a:t>‹#›</a:t>
            </a:fld>
            <a:endParaRPr lang="en-US" altLang="en-US"/>
          </a:p>
        </p:txBody>
      </p:sp>
    </p:spTree>
    <p:extLst>
      <p:ext uri="{BB962C8B-B14F-4D97-AF65-F5344CB8AC3E}">
        <p14:creationId xmlns:p14="http://schemas.microsoft.com/office/powerpoint/2010/main" val="245886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EE7E-4108-4FD7-B3A7-34DD899BD1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412E4-7DEE-4446-94D4-300781D225B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010F6D9-8377-428E-8ABA-B86DB77D8D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F97FC8-4517-4B74-99BE-2E2FE169CD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F3FF52-2ECC-4C2F-8647-56A78260434C}"/>
              </a:ext>
            </a:extLst>
          </p:cNvPr>
          <p:cNvSpPr>
            <a:spLocks noGrp="1"/>
          </p:cNvSpPr>
          <p:nvPr>
            <p:ph type="sldNum" sz="quarter" idx="12"/>
          </p:nvPr>
        </p:nvSpPr>
        <p:spPr/>
        <p:txBody>
          <a:bodyPr/>
          <a:lstStyle>
            <a:lvl1pPr>
              <a:defRPr/>
            </a:lvl1pPr>
          </a:lstStyle>
          <a:p>
            <a:fld id="{2AA7FF3F-5A72-4A18-BE75-3A483D63D39B}" type="slidenum">
              <a:rPr lang="en-US" altLang="en-US"/>
              <a:pPr/>
              <a:t>‹#›</a:t>
            </a:fld>
            <a:endParaRPr lang="en-US" altLang="en-US"/>
          </a:p>
        </p:txBody>
      </p:sp>
    </p:spTree>
    <p:extLst>
      <p:ext uri="{BB962C8B-B14F-4D97-AF65-F5344CB8AC3E}">
        <p14:creationId xmlns:p14="http://schemas.microsoft.com/office/powerpoint/2010/main" val="215330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40F6-3262-4988-BE29-A7B1E54AF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A523EE-D517-4DF6-B782-DB5AC1118A33}"/>
              </a:ext>
            </a:extLst>
          </p:cNvPr>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1E762A-2E62-4BA4-BCE3-42E36A197450}"/>
              </a:ext>
            </a:extLst>
          </p:cNvPr>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F6C49-DA0A-4138-998A-EDE348172C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D9696A0-8F90-4C52-BE2E-F5848E5314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D28497-53CF-4BBC-B6F8-3233479B42FD}"/>
              </a:ext>
            </a:extLst>
          </p:cNvPr>
          <p:cNvSpPr>
            <a:spLocks noGrp="1"/>
          </p:cNvSpPr>
          <p:nvPr>
            <p:ph type="sldNum" sz="quarter" idx="12"/>
          </p:nvPr>
        </p:nvSpPr>
        <p:spPr/>
        <p:txBody>
          <a:bodyPr/>
          <a:lstStyle>
            <a:lvl1pPr>
              <a:defRPr/>
            </a:lvl1pPr>
          </a:lstStyle>
          <a:p>
            <a:fld id="{DDF57F88-4486-4090-B911-6A9B43C6AAFF}" type="slidenum">
              <a:rPr lang="en-US" altLang="en-US"/>
              <a:pPr/>
              <a:t>‹#›</a:t>
            </a:fld>
            <a:endParaRPr lang="en-US" altLang="en-US"/>
          </a:p>
        </p:txBody>
      </p:sp>
    </p:spTree>
    <p:extLst>
      <p:ext uri="{BB962C8B-B14F-4D97-AF65-F5344CB8AC3E}">
        <p14:creationId xmlns:p14="http://schemas.microsoft.com/office/powerpoint/2010/main" val="149915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BDEC9-3BDD-48BD-A97F-08CC993D48E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DDC88-BA55-40A6-A30A-1808A20540A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173FA0-054B-4369-B0A7-D1E16B76936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C915D4-638E-4AA0-AFDA-E48A008B4F4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E9EEBE-5B17-4E7F-BD6C-5B0E338772F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78ED70-2880-4DDC-A20C-BBF407F80B7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850E650-7C82-4940-A436-19EB89E2ADD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57F51E7-6FF6-4E04-92E6-3728553F05F7}"/>
              </a:ext>
            </a:extLst>
          </p:cNvPr>
          <p:cNvSpPr>
            <a:spLocks noGrp="1"/>
          </p:cNvSpPr>
          <p:nvPr>
            <p:ph type="sldNum" sz="quarter" idx="12"/>
          </p:nvPr>
        </p:nvSpPr>
        <p:spPr/>
        <p:txBody>
          <a:bodyPr/>
          <a:lstStyle>
            <a:lvl1pPr>
              <a:defRPr/>
            </a:lvl1pPr>
          </a:lstStyle>
          <a:p>
            <a:fld id="{D0883254-C2C4-43EB-B24A-BDCB1554F5EE}" type="slidenum">
              <a:rPr lang="en-US" altLang="en-US"/>
              <a:pPr/>
              <a:t>‹#›</a:t>
            </a:fld>
            <a:endParaRPr lang="en-US" altLang="en-US"/>
          </a:p>
        </p:txBody>
      </p:sp>
    </p:spTree>
    <p:extLst>
      <p:ext uri="{BB962C8B-B14F-4D97-AF65-F5344CB8AC3E}">
        <p14:creationId xmlns:p14="http://schemas.microsoft.com/office/powerpoint/2010/main" val="181214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24A4-E90F-4235-BA1A-37C7EC17A3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46C127-9E53-4B94-AEAC-D06394E58FB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E3E70BF-7C55-4C9F-9A3A-3E43718C8A6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D90C975-D1EF-466D-B66F-B94934B84419}"/>
              </a:ext>
            </a:extLst>
          </p:cNvPr>
          <p:cNvSpPr>
            <a:spLocks noGrp="1"/>
          </p:cNvSpPr>
          <p:nvPr>
            <p:ph type="sldNum" sz="quarter" idx="12"/>
          </p:nvPr>
        </p:nvSpPr>
        <p:spPr/>
        <p:txBody>
          <a:bodyPr/>
          <a:lstStyle>
            <a:lvl1pPr>
              <a:defRPr/>
            </a:lvl1pPr>
          </a:lstStyle>
          <a:p>
            <a:fld id="{597DD4AD-F837-45EA-AAA5-4DF7FCB09E15}" type="slidenum">
              <a:rPr lang="en-US" altLang="en-US"/>
              <a:pPr/>
              <a:t>‹#›</a:t>
            </a:fld>
            <a:endParaRPr lang="en-US" altLang="en-US"/>
          </a:p>
        </p:txBody>
      </p:sp>
    </p:spTree>
    <p:extLst>
      <p:ext uri="{BB962C8B-B14F-4D97-AF65-F5344CB8AC3E}">
        <p14:creationId xmlns:p14="http://schemas.microsoft.com/office/powerpoint/2010/main" val="272710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AA30D-7142-4CB0-8A2E-7C871290413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68E7018-F271-442E-9D2C-D8F058F1CBA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5CEB96E-924F-469D-A5A3-A85111A77ABD}"/>
              </a:ext>
            </a:extLst>
          </p:cNvPr>
          <p:cNvSpPr>
            <a:spLocks noGrp="1"/>
          </p:cNvSpPr>
          <p:nvPr>
            <p:ph type="sldNum" sz="quarter" idx="12"/>
          </p:nvPr>
        </p:nvSpPr>
        <p:spPr/>
        <p:txBody>
          <a:bodyPr/>
          <a:lstStyle>
            <a:lvl1pPr>
              <a:defRPr/>
            </a:lvl1pPr>
          </a:lstStyle>
          <a:p>
            <a:fld id="{59165974-33CA-4710-AEEA-1B132A58D3D3}" type="slidenum">
              <a:rPr lang="en-US" altLang="en-US"/>
              <a:pPr/>
              <a:t>‹#›</a:t>
            </a:fld>
            <a:endParaRPr lang="en-US" altLang="en-US"/>
          </a:p>
        </p:txBody>
      </p:sp>
    </p:spTree>
    <p:extLst>
      <p:ext uri="{BB962C8B-B14F-4D97-AF65-F5344CB8AC3E}">
        <p14:creationId xmlns:p14="http://schemas.microsoft.com/office/powerpoint/2010/main" val="574367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FA68-6E94-47F0-9896-EFE21E6BE0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8BE2B0-E903-43C4-8B9E-1BE435C3C7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EEC96-D9FD-41F0-A36A-20DD3C919F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E8BBCF-93E3-408C-9C8F-CD0714F6B8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3F4A9CF-F6A0-469D-83E5-63B26A4027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55F7D73-D0E1-4B5A-9E1D-1975EBDF880C}"/>
              </a:ext>
            </a:extLst>
          </p:cNvPr>
          <p:cNvSpPr>
            <a:spLocks noGrp="1"/>
          </p:cNvSpPr>
          <p:nvPr>
            <p:ph type="sldNum" sz="quarter" idx="12"/>
          </p:nvPr>
        </p:nvSpPr>
        <p:spPr/>
        <p:txBody>
          <a:bodyPr/>
          <a:lstStyle>
            <a:lvl1pPr>
              <a:defRPr/>
            </a:lvl1pPr>
          </a:lstStyle>
          <a:p>
            <a:fld id="{558F576E-8806-4804-AB2F-D32A4CC71446}" type="slidenum">
              <a:rPr lang="en-US" altLang="en-US"/>
              <a:pPr/>
              <a:t>‹#›</a:t>
            </a:fld>
            <a:endParaRPr lang="en-US" altLang="en-US"/>
          </a:p>
        </p:txBody>
      </p:sp>
    </p:spTree>
    <p:extLst>
      <p:ext uri="{BB962C8B-B14F-4D97-AF65-F5344CB8AC3E}">
        <p14:creationId xmlns:p14="http://schemas.microsoft.com/office/powerpoint/2010/main" val="140119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C828-AB7D-4F1C-B65E-E7C48098B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378A2-A2C4-48BE-9EE1-3BA1549F41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8525A-59F8-4B00-B078-EC101CF653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F37486-C851-4ADF-9B6F-8CE9F07771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A27614-2402-49A0-8796-B860068F8AC0}"/>
              </a:ext>
            </a:extLst>
          </p:cNvPr>
          <p:cNvSpPr>
            <a:spLocks noGrp="1"/>
          </p:cNvSpPr>
          <p:nvPr>
            <p:ph type="sldNum" sz="quarter" idx="12"/>
          </p:nvPr>
        </p:nvSpPr>
        <p:spPr/>
        <p:txBody>
          <a:bodyPr/>
          <a:lstStyle>
            <a:lvl1pPr>
              <a:defRPr/>
            </a:lvl1pPr>
          </a:lstStyle>
          <a:p>
            <a:fld id="{F534F2BB-101E-4591-B897-4B5F3084001A}" type="slidenum">
              <a:rPr lang="en-US" altLang="en-US"/>
              <a:pPr/>
              <a:t>‹#›</a:t>
            </a:fld>
            <a:endParaRPr lang="en-US" altLang="en-US"/>
          </a:p>
        </p:txBody>
      </p:sp>
    </p:spTree>
    <p:extLst>
      <p:ext uri="{BB962C8B-B14F-4D97-AF65-F5344CB8AC3E}">
        <p14:creationId xmlns:p14="http://schemas.microsoft.com/office/powerpoint/2010/main" val="408645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BD28-7E6D-4AF3-8FC7-977EA2D27D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AD88-A31B-4ED7-9FE4-CEFE05D70E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5BFB8-1258-4A27-84F7-B2894D3256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2DDDA5-5FE1-4D2E-B6FF-AEF2647DD8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4CC4898-C334-4C5B-BECA-37A7DAADEB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FB093AC-B458-4EA3-9E49-906C3C5D9346}"/>
              </a:ext>
            </a:extLst>
          </p:cNvPr>
          <p:cNvSpPr>
            <a:spLocks noGrp="1"/>
          </p:cNvSpPr>
          <p:nvPr>
            <p:ph type="sldNum" sz="quarter" idx="12"/>
          </p:nvPr>
        </p:nvSpPr>
        <p:spPr/>
        <p:txBody>
          <a:bodyPr/>
          <a:lstStyle>
            <a:lvl1pPr>
              <a:defRPr/>
            </a:lvl1pPr>
          </a:lstStyle>
          <a:p>
            <a:fld id="{305A0201-6D17-41E3-80C3-FB0DAE32A641}" type="slidenum">
              <a:rPr lang="en-US" altLang="en-US"/>
              <a:pPr/>
              <a:t>‹#›</a:t>
            </a:fld>
            <a:endParaRPr lang="en-US" altLang="en-US"/>
          </a:p>
        </p:txBody>
      </p:sp>
    </p:spTree>
    <p:extLst>
      <p:ext uri="{BB962C8B-B14F-4D97-AF65-F5344CB8AC3E}">
        <p14:creationId xmlns:p14="http://schemas.microsoft.com/office/powerpoint/2010/main" val="1517374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5B4E-67D2-43BF-AA71-F8D6CD834B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4783F-2397-4BCC-8B82-974CDA055A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70231-45F6-478F-BDC1-89EBD902CF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180AA25-3111-42B5-99FD-37FB2A323B3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F0177C-6D2B-4862-A1B4-B2CCB18AD6F6}"/>
              </a:ext>
            </a:extLst>
          </p:cNvPr>
          <p:cNvSpPr>
            <a:spLocks noGrp="1"/>
          </p:cNvSpPr>
          <p:nvPr>
            <p:ph type="sldNum" sz="quarter" idx="12"/>
          </p:nvPr>
        </p:nvSpPr>
        <p:spPr/>
        <p:txBody>
          <a:bodyPr/>
          <a:lstStyle>
            <a:lvl1pPr>
              <a:defRPr/>
            </a:lvl1pPr>
          </a:lstStyle>
          <a:p>
            <a:fld id="{DF474503-2185-4864-904C-726C0E42947C}" type="slidenum">
              <a:rPr lang="en-US" altLang="en-US"/>
              <a:pPr/>
              <a:t>‹#›</a:t>
            </a:fld>
            <a:endParaRPr lang="en-US" altLang="en-US"/>
          </a:p>
        </p:txBody>
      </p:sp>
    </p:spTree>
    <p:extLst>
      <p:ext uri="{BB962C8B-B14F-4D97-AF65-F5344CB8AC3E}">
        <p14:creationId xmlns:p14="http://schemas.microsoft.com/office/powerpoint/2010/main" val="333912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28BCD-184B-408A-83D5-A5E4C462DD5C}"/>
              </a:ext>
            </a:extLst>
          </p:cNvPr>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E5B11C-584E-4446-A7C2-9C1EFADA294B}"/>
              </a:ext>
            </a:extLst>
          </p:cNvPr>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0726A-4F52-43FE-B893-5D2651C7821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2BD49A-F402-4C49-B50D-5CE25F5F9F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4BD6F7C-7830-41E1-80C9-E8B7876B6EAB}"/>
              </a:ext>
            </a:extLst>
          </p:cNvPr>
          <p:cNvSpPr>
            <a:spLocks noGrp="1"/>
          </p:cNvSpPr>
          <p:nvPr>
            <p:ph type="sldNum" sz="quarter" idx="12"/>
          </p:nvPr>
        </p:nvSpPr>
        <p:spPr/>
        <p:txBody>
          <a:bodyPr/>
          <a:lstStyle>
            <a:lvl1pPr>
              <a:defRPr/>
            </a:lvl1pPr>
          </a:lstStyle>
          <a:p>
            <a:fld id="{9E1FE594-6362-4826-9906-FE6CCBEDAEC0}" type="slidenum">
              <a:rPr lang="en-US" altLang="en-US"/>
              <a:pPr/>
              <a:t>‹#›</a:t>
            </a:fld>
            <a:endParaRPr lang="en-US" altLang="en-US"/>
          </a:p>
        </p:txBody>
      </p:sp>
    </p:spTree>
    <p:extLst>
      <p:ext uri="{BB962C8B-B14F-4D97-AF65-F5344CB8AC3E}">
        <p14:creationId xmlns:p14="http://schemas.microsoft.com/office/powerpoint/2010/main" val="1606186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E205F82A-EE92-46A6-8100-A6431652F839}"/>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16739" name="Rectangle 3">
            <a:extLst>
              <a:ext uri="{FF2B5EF4-FFF2-40B4-BE49-F238E27FC236}">
                <a16:creationId xmlns:a16="http://schemas.microsoft.com/office/drawing/2014/main" id="{7C3ED95B-3BAA-4FA2-972E-99124874970E}"/>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16740" name="Rectangle 4">
            <a:extLst>
              <a:ext uri="{FF2B5EF4-FFF2-40B4-BE49-F238E27FC236}">
                <a16:creationId xmlns:a16="http://schemas.microsoft.com/office/drawing/2014/main" id="{9FF9FC29-E8D6-467A-A71B-A835A6853B13}"/>
              </a:ext>
            </a:extLst>
          </p:cNvPr>
          <p:cNvSpPr>
            <a:spLocks noGrp="1" noChangeArrowheads="1"/>
          </p:cNvSpPr>
          <p:nvPr>
            <p:ph type="dt" sz="quarter" idx="2"/>
          </p:nvPr>
        </p:nvSpPr>
        <p:spPr/>
        <p:txBody>
          <a:bodyPr/>
          <a:lstStyle>
            <a:lvl1pPr>
              <a:defRPr/>
            </a:lvl1pPr>
          </a:lstStyle>
          <a:p>
            <a:endParaRPr lang="en-US" altLang="en-US"/>
          </a:p>
        </p:txBody>
      </p:sp>
      <p:sp>
        <p:nvSpPr>
          <p:cNvPr id="116741" name="Rectangle 5">
            <a:extLst>
              <a:ext uri="{FF2B5EF4-FFF2-40B4-BE49-F238E27FC236}">
                <a16:creationId xmlns:a16="http://schemas.microsoft.com/office/drawing/2014/main" id="{2074902C-2E9A-4997-BF1A-1BF4FE682990}"/>
              </a:ext>
            </a:extLst>
          </p:cNvPr>
          <p:cNvSpPr>
            <a:spLocks noGrp="1" noChangeArrowheads="1"/>
          </p:cNvSpPr>
          <p:nvPr>
            <p:ph type="ftr" sz="quarter" idx="3"/>
          </p:nvPr>
        </p:nvSpPr>
        <p:spPr/>
        <p:txBody>
          <a:bodyPr/>
          <a:lstStyle>
            <a:lvl1pPr>
              <a:defRPr/>
            </a:lvl1pPr>
          </a:lstStyle>
          <a:p>
            <a:endParaRPr lang="en-US" altLang="en-US"/>
          </a:p>
        </p:txBody>
      </p:sp>
      <p:sp>
        <p:nvSpPr>
          <p:cNvPr id="116742" name="Rectangle 6">
            <a:extLst>
              <a:ext uri="{FF2B5EF4-FFF2-40B4-BE49-F238E27FC236}">
                <a16:creationId xmlns:a16="http://schemas.microsoft.com/office/drawing/2014/main" id="{47CD4B4B-17E3-4C0D-ABA4-6326E8D0DF65}"/>
              </a:ext>
            </a:extLst>
          </p:cNvPr>
          <p:cNvSpPr>
            <a:spLocks noGrp="1" noChangeArrowheads="1"/>
          </p:cNvSpPr>
          <p:nvPr>
            <p:ph type="sldNum" sz="quarter" idx="4"/>
          </p:nvPr>
        </p:nvSpPr>
        <p:spPr/>
        <p:txBody>
          <a:bodyPr/>
          <a:lstStyle>
            <a:lvl1pPr>
              <a:defRPr/>
            </a:lvl1pPr>
          </a:lstStyle>
          <a:p>
            <a:fld id="{7E82DA55-ADF9-46C0-8317-B0838AE2B3E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2329-ABEB-4C83-B6F6-53DC01223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529C4-B78C-4D72-A0B6-B3A69E5067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A22D7-DC59-4BE1-8631-4EE94A3EAD7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AF33A1-05D7-44AB-9447-D3E52D2DC1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2BC288-CA68-4725-9E23-91D5EA5480BD}"/>
              </a:ext>
            </a:extLst>
          </p:cNvPr>
          <p:cNvSpPr>
            <a:spLocks noGrp="1"/>
          </p:cNvSpPr>
          <p:nvPr>
            <p:ph type="sldNum" sz="quarter" idx="12"/>
          </p:nvPr>
        </p:nvSpPr>
        <p:spPr/>
        <p:txBody>
          <a:bodyPr/>
          <a:lstStyle>
            <a:lvl1pPr>
              <a:defRPr/>
            </a:lvl1pPr>
          </a:lstStyle>
          <a:p>
            <a:fld id="{33A9FC9F-2A53-4F3A-9F3D-6EFE82CAA182}" type="slidenum">
              <a:rPr lang="en-US" altLang="en-US"/>
              <a:pPr/>
              <a:t>‹#›</a:t>
            </a:fld>
            <a:endParaRPr lang="en-US" altLang="en-US"/>
          </a:p>
        </p:txBody>
      </p:sp>
    </p:spTree>
    <p:extLst>
      <p:ext uri="{BB962C8B-B14F-4D97-AF65-F5344CB8AC3E}">
        <p14:creationId xmlns:p14="http://schemas.microsoft.com/office/powerpoint/2010/main" val="204604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B7BA-178E-4761-B003-6851BE0485E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7D11D0-4C04-4ACE-8C60-AA56E545ACD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B6177A8-8FC1-4B4F-857F-88163F39E3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879C28-BDD7-4EFB-9EB5-9CBB6FD7B9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332630B-1ED3-4407-8E8A-850CA1E89687}"/>
              </a:ext>
            </a:extLst>
          </p:cNvPr>
          <p:cNvSpPr>
            <a:spLocks noGrp="1"/>
          </p:cNvSpPr>
          <p:nvPr>
            <p:ph type="sldNum" sz="quarter" idx="12"/>
          </p:nvPr>
        </p:nvSpPr>
        <p:spPr/>
        <p:txBody>
          <a:bodyPr/>
          <a:lstStyle>
            <a:lvl1pPr>
              <a:defRPr/>
            </a:lvl1pPr>
          </a:lstStyle>
          <a:p>
            <a:fld id="{65FE8D37-D4DA-494A-859F-6A0F18C146CE}" type="slidenum">
              <a:rPr lang="en-US" altLang="en-US"/>
              <a:pPr/>
              <a:t>‹#›</a:t>
            </a:fld>
            <a:endParaRPr lang="en-US" altLang="en-US"/>
          </a:p>
        </p:txBody>
      </p:sp>
    </p:spTree>
    <p:extLst>
      <p:ext uri="{BB962C8B-B14F-4D97-AF65-F5344CB8AC3E}">
        <p14:creationId xmlns:p14="http://schemas.microsoft.com/office/powerpoint/2010/main" val="110533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91F3-0303-416A-828C-8773C00F3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71BD3-3761-465F-AEF2-800557BF52E9}"/>
              </a:ext>
            </a:extLst>
          </p:cNvPr>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C72970-775E-4150-8BF0-509639C86C6B}"/>
              </a:ext>
            </a:extLst>
          </p:cNvPr>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D0CD2-F4EC-4C69-A192-EFC0625090F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3EDBE2D-7C06-41BC-89E0-DAE490C1F7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253C35E-C6A5-43F4-A451-93916AC62EC8}"/>
              </a:ext>
            </a:extLst>
          </p:cNvPr>
          <p:cNvSpPr>
            <a:spLocks noGrp="1"/>
          </p:cNvSpPr>
          <p:nvPr>
            <p:ph type="sldNum" sz="quarter" idx="12"/>
          </p:nvPr>
        </p:nvSpPr>
        <p:spPr/>
        <p:txBody>
          <a:bodyPr/>
          <a:lstStyle>
            <a:lvl1pPr>
              <a:defRPr/>
            </a:lvl1pPr>
          </a:lstStyle>
          <a:p>
            <a:fld id="{BF165523-329C-421E-9DE7-90C59AC6A072}" type="slidenum">
              <a:rPr lang="en-US" altLang="en-US"/>
              <a:pPr/>
              <a:t>‹#›</a:t>
            </a:fld>
            <a:endParaRPr lang="en-US" altLang="en-US"/>
          </a:p>
        </p:txBody>
      </p:sp>
    </p:spTree>
    <p:extLst>
      <p:ext uri="{BB962C8B-B14F-4D97-AF65-F5344CB8AC3E}">
        <p14:creationId xmlns:p14="http://schemas.microsoft.com/office/powerpoint/2010/main" val="3911002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A7E8-52FF-4335-AA66-A14F0F51DC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2EE985-1BF9-47DA-A864-31115F4BC66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2BE1C7A-F129-4D11-BE17-A5FF7F54EAB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CE8FA-85C2-4AB0-9B91-287162E0958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9AB564-23EA-4DC3-BC1E-CE07A035AF9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E5B84-E730-439C-AF9E-F21775E47CD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01E7526-43B2-44DB-826D-72CDF184903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8CD8676-0B1D-499B-BF2A-3F5DB57499EC}"/>
              </a:ext>
            </a:extLst>
          </p:cNvPr>
          <p:cNvSpPr>
            <a:spLocks noGrp="1"/>
          </p:cNvSpPr>
          <p:nvPr>
            <p:ph type="sldNum" sz="quarter" idx="12"/>
          </p:nvPr>
        </p:nvSpPr>
        <p:spPr/>
        <p:txBody>
          <a:bodyPr/>
          <a:lstStyle>
            <a:lvl1pPr>
              <a:defRPr/>
            </a:lvl1pPr>
          </a:lstStyle>
          <a:p>
            <a:fld id="{6FB75B3F-9789-4336-99BB-34CA85329777}" type="slidenum">
              <a:rPr lang="en-US" altLang="en-US"/>
              <a:pPr/>
              <a:t>‹#›</a:t>
            </a:fld>
            <a:endParaRPr lang="en-US" altLang="en-US"/>
          </a:p>
        </p:txBody>
      </p:sp>
    </p:spTree>
    <p:extLst>
      <p:ext uri="{BB962C8B-B14F-4D97-AF65-F5344CB8AC3E}">
        <p14:creationId xmlns:p14="http://schemas.microsoft.com/office/powerpoint/2010/main" val="312405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EFD2-8B7E-4DBD-B762-8D0491023F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ECDD86-8C31-4CD6-AF52-A86FC7DB13B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4034B5E-E385-4568-A20B-0A895812547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B4FD287-F1C6-40B3-8752-F2D873D78585}"/>
              </a:ext>
            </a:extLst>
          </p:cNvPr>
          <p:cNvSpPr>
            <a:spLocks noGrp="1"/>
          </p:cNvSpPr>
          <p:nvPr>
            <p:ph type="sldNum" sz="quarter" idx="12"/>
          </p:nvPr>
        </p:nvSpPr>
        <p:spPr/>
        <p:txBody>
          <a:bodyPr/>
          <a:lstStyle>
            <a:lvl1pPr>
              <a:defRPr/>
            </a:lvl1pPr>
          </a:lstStyle>
          <a:p>
            <a:fld id="{989E5649-9C1B-42DA-817D-4B9E1BB1209E}" type="slidenum">
              <a:rPr lang="en-US" altLang="en-US"/>
              <a:pPr/>
              <a:t>‹#›</a:t>
            </a:fld>
            <a:endParaRPr lang="en-US" altLang="en-US"/>
          </a:p>
        </p:txBody>
      </p:sp>
    </p:spTree>
    <p:extLst>
      <p:ext uri="{BB962C8B-B14F-4D97-AF65-F5344CB8AC3E}">
        <p14:creationId xmlns:p14="http://schemas.microsoft.com/office/powerpoint/2010/main" val="157722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0C771-AC22-41E6-9C47-D211C6487A5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668A0C-945A-42E8-8BAB-49326D422AA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6BB3FDD-BBFC-43B6-B596-D2E78C924849}"/>
              </a:ext>
            </a:extLst>
          </p:cNvPr>
          <p:cNvSpPr>
            <a:spLocks noGrp="1"/>
          </p:cNvSpPr>
          <p:nvPr>
            <p:ph type="sldNum" sz="quarter" idx="12"/>
          </p:nvPr>
        </p:nvSpPr>
        <p:spPr/>
        <p:txBody>
          <a:bodyPr/>
          <a:lstStyle>
            <a:lvl1pPr>
              <a:defRPr/>
            </a:lvl1pPr>
          </a:lstStyle>
          <a:p>
            <a:fld id="{9F65E816-CCF5-44D6-B15F-71B8E2E73A2F}" type="slidenum">
              <a:rPr lang="en-US" altLang="en-US"/>
              <a:pPr/>
              <a:t>‹#›</a:t>
            </a:fld>
            <a:endParaRPr lang="en-US" altLang="en-US"/>
          </a:p>
        </p:txBody>
      </p:sp>
    </p:spTree>
    <p:extLst>
      <p:ext uri="{BB962C8B-B14F-4D97-AF65-F5344CB8AC3E}">
        <p14:creationId xmlns:p14="http://schemas.microsoft.com/office/powerpoint/2010/main" val="345395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4A6B-4616-4870-A9F6-2C15EE5F2A4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F0335-1DE5-4C45-AD80-BE0E17D28A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DDF0183-16DD-419D-BDC9-7EFE40C5A7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23333D-715D-4F13-9EFC-F667FB4CF63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D76341-D6C3-4A2A-88A7-0FC964C6F76E}"/>
              </a:ext>
            </a:extLst>
          </p:cNvPr>
          <p:cNvSpPr>
            <a:spLocks noGrp="1"/>
          </p:cNvSpPr>
          <p:nvPr>
            <p:ph type="sldNum" sz="quarter" idx="12"/>
          </p:nvPr>
        </p:nvSpPr>
        <p:spPr/>
        <p:txBody>
          <a:bodyPr/>
          <a:lstStyle>
            <a:lvl1pPr>
              <a:defRPr/>
            </a:lvl1pPr>
          </a:lstStyle>
          <a:p>
            <a:fld id="{08E3835A-A93F-4B9A-B719-E415CF897D67}" type="slidenum">
              <a:rPr lang="en-US" altLang="en-US"/>
              <a:pPr/>
              <a:t>‹#›</a:t>
            </a:fld>
            <a:endParaRPr lang="en-US" altLang="en-US"/>
          </a:p>
        </p:txBody>
      </p:sp>
    </p:spTree>
    <p:extLst>
      <p:ext uri="{BB962C8B-B14F-4D97-AF65-F5344CB8AC3E}">
        <p14:creationId xmlns:p14="http://schemas.microsoft.com/office/powerpoint/2010/main" val="233674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0B29-CDB2-415E-B405-4D4078CBE8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39E1D-FFF1-420E-BDC2-C9F8560477F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75E4E-7E81-4DF1-9B20-2EC32527C1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E453B4-F96F-4996-8432-A61EBA846CC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0AE7905-C5C5-4806-9381-EE5DECAEBE5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664BD3-4195-4EE8-B158-FFBC1F568589}"/>
              </a:ext>
            </a:extLst>
          </p:cNvPr>
          <p:cNvSpPr>
            <a:spLocks noGrp="1"/>
          </p:cNvSpPr>
          <p:nvPr>
            <p:ph type="sldNum" sz="quarter" idx="12"/>
          </p:nvPr>
        </p:nvSpPr>
        <p:spPr/>
        <p:txBody>
          <a:bodyPr/>
          <a:lstStyle>
            <a:lvl1pPr>
              <a:defRPr/>
            </a:lvl1pPr>
          </a:lstStyle>
          <a:p>
            <a:fld id="{9CA7117F-A7F2-46A4-AD09-1B82CFA0EEFE}" type="slidenum">
              <a:rPr lang="en-US" altLang="en-US"/>
              <a:pPr/>
              <a:t>‹#›</a:t>
            </a:fld>
            <a:endParaRPr lang="en-US" altLang="en-US"/>
          </a:p>
        </p:txBody>
      </p:sp>
    </p:spTree>
    <p:extLst>
      <p:ext uri="{BB962C8B-B14F-4D97-AF65-F5344CB8AC3E}">
        <p14:creationId xmlns:p14="http://schemas.microsoft.com/office/powerpoint/2010/main" val="121290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0C3D-BE1F-4D78-A51A-EAD20D9D61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857FC-3B74-46D3-B9A7-E06F1041627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0A7466-A56B-42C9-844B-A320C7F568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9E165-6F54-4F32-B659-ABA0BC73E4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7B14AA-35D7-4C69-8BB8-BBE35CFBB78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1EEDD8-5F63-47D7-88B9-623167FC97AA}"/>
              </a:ext>
            </a:extLst>
          </p:cNvPr>
          <p:cNvSpPr>
            <a:spLocks noGrp="1"/>
          </p:cNvSpPr>
          <p:nvPr>
            <p:ph type="sldNum" sz="quarter" idx="12"/>
          </p:nvPr>
        </p:nvSpPr>
        <p:spPr/>
        <p:txBody>
          <a:bodyPr/>
          <a:lstStyle>
            <a:lvl1pPr>
              <a:defRPr/>
            </a:lvl1pPr>
          </a:lstStyle>
          <a:p>
            <a:fld id="{EF86E287-1F0A-465E-AA7B-6C0E370031D4}" type="slidenum">
              <a:rPr lang="en-US" altLang="en-US"/>
              <a:pPr/>
              <a:t>‹#›</a:t>
            </a:fld>
            <a:endParaRPr lang="en-US" altLang="en-US"/>
          </a:p>
        </p:txBody>
      </p:sp>
    </p:spTree>
    <p:extLst>
      <p:ext uri="{BB962C8B-B14F-4D97-AF65-F5344CB8AC3E}">
        <p14:creationId xmlns:p14="http://schemas.microsoft.com/office/powerpoint/2010/main" val="2604793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6C6-B841-4AE4-ACF3-5664962605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241327-0501-4B49-95B0-3F3CCC8393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2D78B-892E-46AC-8EBF-2B66AF31B56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D41BC82-5685-4899-BC0A-8ABF08303FF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245831-F708-4091-9322-0B4AA7F1DBD2}"/>
              </a:ext>
            </a:extLst>
          </p:cNvPr>
          <p:cNvSpPr>
            <a:spLocks noGrp="1"/>
          </p:cNvSpPr>
          <p:nvPr>
            <p:ph type="sldNum" sz="quarter" idx="12"/>
          </p:nvPr>
        </p:nvSpPr>
        <p:spPr/>
        <p:txBody>
          <a:bodyPr/>
          <a:lstStyle>
            <a:lvl1pPr>
              <a:defRPr/>
            </a:lvl1pPr>
          </a:lstStyle>
          <a:p>
            <a:fld id="{69C65ED7-DC85-4224-8DCE-29B9B71BD43A}" type="slidenum">
              <a:rPr lang="en-US" altLang="en-US"/>
              <a:pPr/>
              <a:t>‹#›</a:t>
            </a:fld>
            <a:endParaRPr lang="en-US" altLang="en-US"/>
          </a:p>
        </p:txBody>
      </p:sp>
    </p:spTree>
    <p:extLst>
      <p:ext uri="{BB962C8B-B14F-4D97-AF65-F5344CB8AC3E}">
        <p14:creationId xmlns:p14="http://schemas.microsoft.com/office/powerpoint/2010/main" val="273661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770DD-BA91-451E-B84A-AEC22FA442A1}"/>
              </a:ext>
            </a:extLst>
          </p:cNvPr>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6FF9F-B931-4414-B7F1-E9C02D7C52A4}"/>
              </a:ext>
            </a:extLst>
          </p:cNvPr>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8E2A1-F7E3-4978-A9B5-30C2DC2047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38071E-E162-43CD-9AFD-6DE1EC2CDB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084142-1E49-4571-8D96-B86FF4853577}"/>
              </a:ext>
            </a:extLst>
          </p:cNvPr>
          <p:cNvSpPr>
            <a:spLocks noGrp="1"/>
          </p:cNvSpPr>
          <p:nvPr>
            <p:ph type="sldNum" sz="quarter" idx="12"/>
          </p:nvPr>
        </p:nvSpPr>
        <p:spPr/>
        <p:txBody>
          <a:bodyPr/>
          <a:lstStyle>
            <a:lvl1pPr>
              <a:defRPr/>
            </a:lvl1pPr>
          </a:lstStyle>
          <a:p>
            <a:fld id="{9DF99855-FE34-49C7-9018-C6391B8E0DA7}" type="slidenum">
              <a:rPr lang="en-US" altLang="en-US"/>
              <a:pPr/>
              <a:t>‹#›</a:t>
            </a:fld>
            <a:endParaRPr lang="en-US" altLang="en-US"/>
          </a:p>
        </p:txBody>
      </p:sp>
    </p:spTree>
    <p:extLst>
      <p:ext uri="{BB962C8B-B14F-4D97-AF65-F5344CB8AC3E}">
        <p14:creationId xmlns:p14="http://schemas.microsoft.com/office/powerpoint/2010/main" val="2520888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9AE8386-173C-463D-B715-A0DD3A564606}"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26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8332305-7C6A-4582-A5A9-A457F690C3E2}" type="slidenum">
              <a:rPr lang="en-US" altLang="en-US" smtClean="0"/>
              <a:pPr/>
              <a:t>‹#›</a:t>
            </a:fld>
            <a:endParaRPr lang="en-US" altLang="en-US"/>
          </a:p>
        </p:txBody>
      </p:sp>
    </p:spTree>
    <p:extLst>
      <p:ext uri="{BB962C8B-B14F-4D97-AF65-F5344CB8AC3E}">
        <p14:creationId xmlns:p14="http://schemas.microsoft.com/office/powerpoint/2010/main" val="129659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3623B31-C800-468F-8EEA-583E9571A816}"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704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4F88580-8F97-4A8A-92A1-33752B5C391A}" type="slidenum">
              <a:rPr lang="en-US" altLang="en-US" smtClean="0"/>
              <a:pPr/>
              <a:t>‹#›</a:t>
            </a:fld>
            <a:endParaRPr lang="en-US" altLang="en-US"/>
          </a:p>
        </p:txBody>
      </p:sp>
    </p:spTree>
    <p:extLst>
      <p:ext uri="{BB962C8B-B14F-4D97-AF65-F5344CB8AC3E}">
        <p14:creationId xmlns:p14="http://schemas.microsoft.com/office/powerpoint/2010/main" val="3394532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DDF21E69-6B9A-4A17-85A2-809B7990721E}" type="slidenum">
              <a:rPr lang="en-US" altLang="en-US" smtClean="0"/>
              <a:pPr/>
              <a:t>‹#›</a:t>
            </a:fld>
            <a:endParaRPr lang="en-US" altLang="en-US"/>
          </a:p>
        </p:txBody>
      </p:sp>
    </p:spTree>
    <p:extLst>
      <p:ext uri="{BB962C8B-B14F-4D97-AF65-F5344CB8AC3E}">
        <p14:creationId xmlns:p14="http://schemas.microsoft.com/office/powerpoint/2010/main" val="4238073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61B8DF3-CAA2-4247-84B9-E44EB1025728}" type="slidenum">
              <a:rPr lang="en-US" altLang="en-US" smtClean="0"/>
              <a:pPr/>
              <a:t>‹#›</a:t>
            </a:fld>
            <a:endParaRPr lang="en-US" altLang="en-US"/>
          </a:p>
        </p:txBody>
      </p:sp>
    </p:spTree>
    <p:extLst>
      <p:ext uri="{BB962C8B-B14F-4D97-AF65-F5344CB8AC3E}">
        <p14:creationId xmlns:p14="http://schemas.microsoft.com/office/powerpoint/2010/main" val="32249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E3F4-A10C-47EE-BCD1-75D65ABC7A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DF31C-C36E-4096-880B-43B14710F428}"/>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24DFC-024C-4092-AF9F-5461EEDEE2C5}"/>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FB56F-B02E-40A8-9C2E-51C6FB5C6E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055CFE-F147-418E-BB5E-EF093D8D282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D095B7-B2B6-420C-8454-305C61FB8138}"/>
              </a:ext>
            </a:extLst>
          </p:cNvPr>
          <p:cNvSpPr>
            <a:spLocks noGrp="1"/>
          </p:cNvSpPr>
          <p:nvPr>
            <p:ph type="sldNum" sz="quarter" idx="12"/>
          </p:nvPr>
        </p:nvSpPr>
        <p:spPr/>
        <p:txBody>
          <a:bodyPr/>
          <a:lstStyle>
            <a:lvl1pPr>
              <a:defRPr/>
            </a:lvl1pPr>
          </a:lstStyle>
          <a:p>
            <a:fld id="{83E4CEC0-381E-42E5-B42C-62D1FAFEA848}" type="slidenum">
              <a:rPr lang="en-US" altLang="en-US"/>
              <a:pPr/>
              <a:t>‹#›</a:t>
            </a:fld>
            <a:endParaRPr lang="en-US" altLang="en-US"/>
          </a:p>
        </p:txBody>
      </p:sp>
    </p:spTree>
    <p:extLst>
      <p:ext uri="{BB962C8B-B14F-4D97-AF65-F5344CB8AC3E}">
        <p14:creationId xmlns:p14="http://schemas.microsoft.com/office/powerpoint/2010/main" val="3160683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08B071D-867C-4534-99E0-94166B146AB5}" type="slidenum">
              <a:rPr lang="en-US" altLang="en-US" smtClean="0"/>
              <a:pPr/>
              <a:t>‹#›</a:t>
            </a:fld>
            <a:endParaRPr lang="en-US" altLang="en-US"/>
          </a:p>
        </p:txBody>
      </p:sp>
    </p:spTree>
    <p:extLst>
      <p:ext uri="{BB962C8B-B14F-4D97-AF65-F5344CB8AC3E}">
        <p14:creationId xmlns:p14="http://schemas.microsoft.com/office/powerpoint/2010/main" val="3707468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75BF2D8-DDF5-468A-A339-14A63B8BDF87}" type="slidenum">
              <a:rPr lang="en-US" altLang="en-US" smtClean="0"/>
              <a:pPr/>
              <a:t>‹#›</a:t>
            </a:fld>
            <a:endParaRPr lang="en-US" altLang="en-US"/>
          </a:p>
        </p:txBody>
      </p:sp>
    </p:spTree>
    <p:extLst>
      <p:ext uri="{BB962C8B-B14F-4D97-AF65-F5344CB8AC3E}">
        <p14:creationId xmlns:p14="http://schemas.microsoft.com/office/powerpoint/2010/main" val="1142933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532F111-D0A9-455D-BBAA-DFD3BD679AE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054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1B845B0-69FB-4C45-84F0-22EAD43B2F96}" type="slidenum">
              <a:rPr lang="en-US" altLang="en-US" smtClean="0"/>
              <a:pPr/>
              <a:t>‹#›</a:t>
            </a:fld>
            <a:endParaRPr lang="en-US" altLang="en-US"/>
          </a:p>
        </p:txBody>
      </p:sp>
    </p:spTree>
    <p:extLst>
      <p:ext uri="{BB962C8B-B14F-4D97-AF65-F5344CB8AC3E}">
        <p14:creationId xmlns:p14="http://schemas.microsoft.com/office/powerpoint/2010/main" val="4100097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D165967-476F-4B2C-AB41-BD954C8EF075}"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76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220B67-65A1-4BA8-A8B7-06F9D6D0EB3C}"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87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34F2BB-101E-4591-B897-4B5F3084001A}" type="slidenum">
              <a:rPr lang="en-US" altLang="en-US" smtClean="0"/>
              <a:pPr/>
              <a:t>‹#›</a:t>
            </a:fld>
            <a:endParaRPr lang="en-US" altLang="en-US"/>
          </a:p>
        </p:txBody>
      </p:sp>
    </p:spTree>
    <p:extLst>
      <p:ext uri="{BB962C8B-B14F-4D97-AF65-F5344CB8AC3E}">
        <p14:creationId xmlns:p14="http://schemas.microsoft.com/office/powerpoint/2010/main" val="166158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E3835A-A93F-4B9A-B719-E415CF897D67}"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192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3E4CEC0-381E-42E5-B42C-62D1FAFEA848}" type="slidenum">
              <a:rPr lang="en-US" altLang="en-US" smtClean="0"/>
              <a:pPr/>
              <a:t>‹#›</a:t>
            </a:fld>
            <a:endParaRPr lang="en-US" altLang="en-US"/>
          </a:p>
        </p:txBody>
      </p:sp>
    </p:spTree>
    <p:extLst>
      <p:ext uri="{BB962C8B-B14F-4D97-AF65-F5344CB8AC3E}">
        <p14:creationId xmlns:p14="http://schemas.microsoft.com/office/powerpoint/2010/main" val="1985786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0048430-DFD4-42E4-A8EF-9B7800ADEA61}" type="slidenum">
              <a:rPr lang="en-US" altLang="en-US" smtClean="0"/>
              <a:pPr/>
              <a:t>‹#›</a:t>
            </a:fld>
            <a:endParaRPr lang="en-US" altLang="en-US"/>
          </a:p>
        </p:txBody>
      </p:sp>
    </p:spTree>
    <p:extLst>
      <p:ext uri="{BB962C8B-B14F-4D97-AF65-F5344CB8AC3E}">
        <p14:creationId xmlns:p14="http://schemas.microsoft.com/office/powerpoint/2010/main" val="12465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0F64-71AD-4507-AE78-75ACF9CB231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C497C4-668A-451C-82DC-4549CD50012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B690C-7B03-4D45-B4CF-0FB6AB99C584}"/>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94CC8-73E8-46F2-BF76-00AB971D31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E7D0C7-FED0-4D9B-BEC7-6AD2BD12B06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25423D-235D-4CF6-B8EE-80FF6A5785F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2E0309E-D51C-4B36-96AB-F01E9F65DE4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25328FA-672F-42BF-9217-25A8A662BC90}"/>
              </a:ext>
            </a:extLst>
          </p:cNvPr>
          <p:cNvSpPr>
            <a:spLocks noGrp="1"/>
          </p:cNvSpPr>
          <p:nvPr>
            <p:ph type="sldNum" sz="quarter" idx="12"/>
          </p:nvPr>
        </p:nvSpPr>
        <p:spPr/>
        <p:txBody>
          <a:bodyPr/>
          <a:lstStyle>
            <a:lvl1pPr>
              <a:defRPr/>
            </a:lvl1pPr>
          </a:lstStyle>
          <a:p>
            <a:fld id="{40048430-DFD4-42E4-A8EF-9B7800ADEA61}" type="slidenum">
              <a:rPr lang="en-US" altLang="en-US"/>
              <a:pPr/>
              <a:t>‹#›</a:t>
            </a:fld>
            <a:endParaRPr lang="en-US" altLang="en-US"/>
          </a:p>
        </p:txBody>
      </p:sp>
    </p:spTree>
    <p:extLst>
      <p:ext uri="{BB962C8B-B14F-4D97-AF65-F5344CB8AC3E}">
        <p14:creationId xmlns:p14="http://schemas.microsoft.com/office/powerpoint/2010/main" val="228187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B91F058-AC48-4335-8860-FD1D3F67D042}" type="slidenum">
              <a:rPr lang="en-US" altLang="en-US" smtClean="0"/>
              <a:pPr/>
              <a:t>‹#›</a:t>
            </a:fld>
            <a:endParaRPr lang="en-US" altLang="en-US"/>
          </a:p>
        </p:txBody>
      </p:sp>
    </p:spTree>
    <p:extLst>
      <p:ext uri="{BB962C8B-B14F-4D97-AF65-F5344CB8AC3E}">
        <p14:creationId xmlns:p14="http://schemas.microsoft.com/office/powerpoint/2010/main" val="1380789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tLang="en-US"/>
          </a:p>
        </p:txBody>
      </p:sp>
      <p:sp>
        <p:nvSpPr>
          <p:cNvPr id="9" name="Slide Number Placeholder 8"/>
          <p:cNvSpPr>
            <a:spLocks noGrp="1"/>
          </p:cNvSpPr>
          <p:nvPr>
            <p:ph type="sldNum" sz="quarter" idx="12"/>
          </p:nvPr>
        </p:nvSpPr>
        <p:spPr/>
        <p:txBody>
          <a:bodyPr/>
          <a:lstStyle/>
          <a:p>
            <a:fld id="{B26356CD-EF0B-4346-B6B6-B095E91585BA}" type="slidenum">
              <a:rPr lang="en-US" altLang="en-US" smtClean="0"/>
              <a:pPr/>
              <a:t>‹#›</a:t>
            </a:fld>
            <a:endParaRPr lang="en-US" altLang="en-US"/>
          </a:p>
        </p:txBody>
      </p:sp>
    </p:spTree>
    <p:extLst>
      <p:ext uri="{BB962C8B-B14F-4D97-AF65-F5344CB8AC3E}">
        <p14:creationId xmlns:p14="http://schemas.microsoft.com/office/powerpoint/2010/main" val="564464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C1D14A-CC02-4646-A127-1C5D0B605977}" type="slidenum">
              <a:rPr lang="en-US" altLang="en-US" smtClean="0"/>
              <a:pPr/>
              <a:t>‹#›</a:t>
            </a:fld>
            <a:endParaRPr lang="en-US" altLang="en-US"/>
          </a:p>
        </p:txBody>
      </p:sp>
    </p:spTree>
    <p:extLst>
      <p:ext uri="{BB962C8B-B14F-4D97-AF65-F5344CB8AC3E}">
        <p14:creationId xmlns:p14="http://schemas.microsoft.com/office/powerpoint/2010/main" val="3884013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1350CFE-8665-4346-B564-2A6D3CABEEF5}" type="slidenum">
              <a:rPr lang="en-US" altLang="en-US" smtClean="0"/>
              <a:pPr/>
              <a:t>‹#›</a:t>
            </a:fld>
            <a:endParaRPr lang="en-US" altLang="en-US"/>
          </a:p>
        </p:txBody>
      </p:sp>
    </p:spTree>
    <p:extLst>
      <p:ext uri="{BB962C8B-B14F-4D97-AF65-F5344CB8AC3E}">
        <p14:creationId xmlns:p14="http://schemas.microsoft.com/office/powerpoint/2010/main" val="2534692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FC5D676-E1CB-4343-B393-B60F701F4727}" type="slidenum">
              <a:rPr lang="en-US" altLang="en-US" smtClean="0"/>
              <a:pPr/>
              <a:t>‹#›</a:t>
            </a:fld>
            <a:endParaRPr lang="en-US" altLang="en-US"/>
          </a:p>
        </p:txBody>
      </p:sp>
    </p:spTree>
    <p:extLst>
      <p:ext uri="{BB962C8B-B14F-4D97-AF65-F5344CB8AC3E}">
        <p14:creationId xmlns:p14="http://schemas.microsoft.com/office/powerpoint/2010/main" val="3843753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BAB993-19AF-4196-B494-62A220897972}" type="slidenum">
              <a:rPr lang="en-US" altLang="en-US" smtClean="0"/>
              <a:pPr/>
              <a:t>‹#›</a:t>
            </a:fld>
            <a:endParaRPr lang="en-US" altLang="en-US"/>
          </a:p>
        </p:txBody>
      </p:sp>
    </p:spTree>
    <p:extLst>
      <p:ext uri="{BB962C8B-B14F-4D97-AF65-F5344CB8AC3E}">
        <p14:creationId xmlns:p14="http://schemas.microsoft.com/office/powerpoint/2010/main" val="8198072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2396319" y="329308"/>
            <a:ext cx="3086292" cy="309201"/>
          </a:xfrm>
        </p:spPr>
        <p:txBody>
          <a:bodyPr/>
          <a:lstStyle/>
          <a:p>
            <a:endParaRPr lang="en-US" altLang="en-US"/>
          </a:p>
        </p:txBody>
      </p:sp>
      <p:sp>
        <p:nvSpPr>
          <p:cNvPr id="6" name="Slide Number Placeholder 5"/>
          <p:cNvSpPr>
            <a:spLocks noGrp="1"/>
          </p:cNvSpPr>
          <p:nvPr>
            <p:ph type="sldNum" sz="quarter" idx="12"/>
          </p:nvPr>
        </p:nvSpPr>
        <p:spPr>
          <a:xfrm>
            <a:off x="1434703" y="798973"/>
            <a:ext cx="802005" cy="503578"/>
          </a:xfrm>
        </p:spPr>
        <p:txBody>
          <a:bodyPr/>
          <a:lstStyle/>
          <a:p>
            <a:fld id="{BB6A691F-737E-4F73-B769-74E671C49FB1}" type="slidenum">
              <a:rPr lang="en-US" altLang="en-US" smtClean="0"/>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3896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6F17BF0-F44D-48AD-B8AD-E86EA135456D}"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3817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C288826-984D-4778-8B31-723C42002153}" type="slidenum">
              <a:rPr lang="en-US" altLang="en-US" smtClean="0"/>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2766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710AAFA-73CE-4FF1-B15C-E3B63B7B4D3B}"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290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BA37-4814-41D4-8B02-2B32394486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C2D690-85B4-4D55-A42C-78FED0FCF73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E4AE430-F295-4DAD-812E-807BACFA296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19B379D-6DEE-49CB-991B-4AA4979AD275}"/>
              </a:ext>
            </a:extLst>
          </p:cNvPr>
          <p:cNvSpPr>
            <a:spLocks noGrp="1"/>
          </p:cNvSpPr>
          <p:nvPr>
            <p:ph type="sldNum" sz="quarter" idx="12"/>
          </p:nvPr>
        </p:nvSpPr>
        <p:spPr/>
        <p:txBody>
          <a:bodyPr/>
          <a:lstStyle>
            <a:lvl1pPr>
              <a:defRPr/>
            </a:lvl1pPr>
          </a:lstStyle>
          <a:p>
            <a:fld id="{0B91F058-AC48-4335-8860-FD1D3F67D042}" type="slidenum">
              <a:rPr lang="en-US" altLang="en-US"/>
              <a:pPr/>
              <a:t>‹#›</a:t>
            </a:fld>
            <a:endParaRPr lang="en-US" altLang="en-US"/>
          </a:p>
        </p:txBody>
      </p:sp>
    </p:spTree>
    <p:extLst>
      <p:ext uri="{BB962C8B-B14F-4D97-AF65-F5344CB8AC3E}">
        <p14:creationId xmlns:p14="http://schemas.microsoft.com/office/powerpoint/2010/main" val="9495393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BBCAD57-D925-43F0-8E62-77B0BEFAC4CA}" type="slidenum">
              <a:rPr lang="en-US" altLang="en-US" smtClean="0"/>
              <a:pPr/>
              <a:t>‹#›</a:t>
            </a:fld>
            <a:endParaRPr lang="en-US" altLang="en-US"/>
          </a:p>
        </p:txBody>
      </p:sp>
    </p:spTree>
    <p:extLst>
      <p:ext uri="{BB962C8B-B14F-4D97-AF65-F5344CB8AC3E}">
        <p14:creationId xmlns:p14="http://schemas.microsoft.com/office/powerpoint/2010/main" val="911369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637FF095-6077-449B-BD2C-9247098D6BAA}" type="slidenum">
              <a:rPr lang="en-US" altLang="en-US" smtClean="0"/>
              <a:pPr/>
              <a:t>‹#›</a:t>
            </a:fld>
            <a:endParaRPr lang="en-US" altLang="en-US"/>
          </a:p>
        </p:txBody>
      </p:sp>
    </p:spTree>
    <p:extLst>
      <p:ext uri="{BB962C8B-B14F-4D97-AF65-F5344CB8AC3E}">
        <p14:creationId xmlns:p14="http://schemas.microsoft.com/office/powerpoint/2010/main" val="10590643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167A9BD-4B80-43FB-B58C-476FCE29D353}" type="slidenum">
              <a:rPr lang="en-US" altLang="en-US" smtClean="0"/>
              <a:pPr/>
              <a:t>‹#›</a:t>
            </a:fld>
            <a:endParaRPr lang="en-US" altLang="en-US"/>
          </a:p>
        </p:txBody>
      </p:sp>
    </p:spTree>
    <p:extLst>
      <p:ext uri="{BB962C8B-B14F-4D97-AF65-F5344CB8AC3E}">
        <p14:creationId xmlns:p14="http://schemas.microsoft.com/office/powerpoint/2010/main" val="357855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D0A6DB0-ADCE-4F1B-A22B-2284757E70F5}" type="slidenum">
              <a:rPr lang="en-US" altLang="en-US" smtClean="0"/>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6210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1437530" y="318641"/>
            <a:ext cx="3251553" cy="320931"/>
          </a:xfrm>
        </p:spPr>
        <p:txBody>
          <a:bodyPr/>
          <a:lstStyle/>
          <a:p>
            <a:endParaRPr lang="en-US" altLang="en-US"/>
          </a:p>
        </p:txBody>
      </p:sp>
      <p:sp>
        <p:nvSpPr>
          <p:cNvPr id="7" name="Slide Number Placeholder 6"/>
          <p:cNvSpPr>
            <a:spLocks noGrp="1"/>
          </p:cNvSpPr>
          <p:nvPr>
            <p:ph type="sldNum" sz="quarter" idx="12"/>
          </p:nvPr>
        </p:nvSpPr>
        <p:spPr/>
        <p:txBody>
          <a:bodyPr/>
          <a:lstStyle/>
          <a:p>
            <a:fld id="{1453B7B4-322B-4230-AE26-50ECEC8AC701}" type="slidenum">
              <a:rPr lang="en-US" altLang="en-US" smtClean="0"/>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1564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D910871-366B-4BB9-8C71-C69300384D86}" type="slidenum">
              <a:rPr lang="en-US" altLang="en-US" smtClean="0"/>
              <a:pPr/>
              <a:t>‹#›</a:t>
            </a:fld>
            <a:endParaRPr lang="en-US" altLang="en-US"/>
          </a:p>
        </p:txBody>
      </p:sp>
    </p:spTree>
    <p:extLst>
      <p:ext uri="{BB962C8B-B14F-4D97-AF65-F5344CB8AC3E}">
        <p14:creationId xmlns:p14="http://schemas.microsoft.com/office/powerpoint/2010/main" val="2408276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7B2043-2A79-4F70-A85D-86855899CEEE}" type="slidenum">
              <a:rPr lang="en-US" altLang="en-US" smtClean="0"/>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2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220B67-65A1-4BA8-A8B7-06F9D6D0EB3C}"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22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34F2BB-101E-4591-B897-4B5F3084001A}" type="slidenum">
              <a:rPr lang="en-US" altLang="en-US" smtClean="0"/>
              <a:pPr/>
              <a:t>‹#›</a:t>
            </a:fld>
            <a:endParaRPr lang="en-US" altLang="en-US"/>
          </a:p>
        </p:txBody>
      </p:sp>
    </p:spTree>
    <p:extLst>
      <p:ext uri="{BB962C8B-B14F-4D97-AF65-F5344CB8AC3E}">
        <p14:creationId xmlns:p14="http://schemas.microsoft.com/office/powerpoint/2010/main" val="4286168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E3835A-A93F-4B9A-B719-E415CF897D67}"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50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0A81E-EC10-4B96-B484-922F9D82B37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19B9C90-8D6C-4DFE-BB8D-671B6414564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9C43160-02E2-4C2B-8072-A88EB9C66FDD}"/>
              </a:ext>
            </a:extLst>
          </p:cNvPr>
          <p:cNvSpPr>
            <a:spLocks noGrp="1"/>
          </p:cNvSpPr>
          <p:nvPr>
            <p:ph type="sldNum" sz="quarter" idx="12"/>
          </p:nvPr>
        </p:nvSpPr>
        <p:spPr/>
        <p:txBody>
          <a:bodyPr/>
          <a:lstStyle>
            <a:lvl1pPr>
              <a:defRPr/>
            </a:lvl1pPr>
          </a:lstStyle>
          <a:p>
            <a:fld id="{B26356CD-EF0B-4346-B6B6-B095E91585BA}" type="slidenum">
              <a:rPr lang="en-US" altLang="en-US"/>
              <a:pPr/>
              <a:t>‹#›</a:t>
            </a:fld>
            <a:endParaRPr lang="en-US" altLang="en-US"/>
          </a:p>
        </p:txBody>
      </p:sp>
    </p:spTree>
    <p:extLst>
      <p:ext uri="{BB962C8B-B14F-4D97-AF65-F5344CB8AC3E}">
        <p14:creationId xmlns:p14="http://schemas.microsoft.com/office/powerpoint/2010/main" val="16903621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3E4CEC0-381E-42E5-B42C-62D1FAFEA848}" type="slidenum">
              <a:rPr lang="en-US" altLang="en-US" smtClean="0"/>
              <a:pPr/>
              <a:t>‹#›</a:t>
            </a:fld>
            <a:endParaRPr lang="en-US" altLang="en-US"/>
          </a:p>
        </p:txBody>
      </p:sp>
    </p:spTree>
    <p:extLst>
      <p:ext uri="{BB962C8B-B14F-4D97-AF65-F5344CB8AC3E}">
        <p14:creationId xmlns:p14="http://schemas.microsoft.com/office/powerpoint/2010/main" val="2412384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0048430-DFD4-42E4-A8EF-9B7800ADEA61}" type="slidenum">
              <a:rPr lang="en-US" altLang="en-US" smtClean="0"/>
              <a:pPr/>
              <a:t>‹#›</a:t>
            </a:fld>
            <a:endParaRPr lang="en-US" altLang="en-US"/>
          </a:p>
        </p:txBody>
      </p:sp>
    </p:spTree>
    <p:extLst>
      <p:ext uri="{BB962C8B-B14F-4D97-AF65-F5344CB8AC3E}">
        <p14:creationId xmlns:p14="http://schemas.microsoft.com/office/powerpoint/2010/main" val="2258590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B91F058-AC48-4335-8860-FD1D3F67D042}" type="slidenum">
              <a:rPr lang="en-US" altLang="en-US" smtClean="0"/>
              <a:pPr/>
              <a:t>‹#›</a:t>
            </a:fld>
            <a:endParaRPr lang="en-US" altLang="en-US"/>
          </a:p>
        </p:txBody>
      </p:sp>
    </p:spTree>
    <p:extLst>
      <p:ext uri="{BB962C8B-B14F-4D97-AF65-F5344CB8AC3E}">
        <p14:creationId xmlns:p14="http://schemas.microsoft.com/office/powerpoint/2010/main" val="661549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26356CD-EF0B-4346-B6B6-B095E91585BA}" type="slidenum">
              <a:rPr lang="en-US" altLang="en-US" smtClean="0"/>
              <a:pPr/>
              <a:t>‹#›</a:t>
            </a:fld>
            <a:endParaRPr lang="en-US" altLang="en-US"/>
          </a:p>
        </p:txBody>
      </p:sp>
    </p:spTree>
    <p:extLst>
      <p:ext uri="{BB962C8B-B14F-4D97-AF65-F5344CB8AC3E}">
        <p14:creationId xmlns:p14="http://schemas.microsoft.com/office/powerpoint/2010/main" val="1850161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6C1D14A-CC02-4646-A127-1C5D0B605977}" type="slidenum">
              <a:rPr lang="en-US" altLang="en-US" smtClean="0"/>
              <a:pPr/>
              <a:t>‹#›</a:t>
            </a:fld>
            <a:endParaRPr lang="en-US" altLang="en-US"/>
          </a:p>
        </p:txBody>
      </p:sp>
    </p:spTree>
    <p:extLst>
      <p:ext uri="{BB962C8B-B14F-4D97-AF65-F5344CB8AC3E}">
        <p14:creationId xmlns:p14="http://schemas.microsoft.com/office/powerpoint/2010/main" val="40116001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1350CFE-8665-4346-B564-2A6D3CABEEF5}"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634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FC5D676-E1CB-4343-B393-B60F701F4727}" type="slidenum">
              <a:rPr lang="en-US" altLang="en-US" smtClean="0"/>
              <a:pPr/>
              <a:t>‹#›</a:t>
            </a:fld>
            <a:endParaRPr lang="en-US" altLang="en-US"/>
          </a:p>
        </p:txBody>
      </p:sp>
    </p:spTree>
    <p:extLst>
      <p:ext uri="{BB962C8B-B14F-4D97-AF65-F5344CB8AC3E}">
        <p14:creationId xmlns:p14="http://schemas.microsoft.com/office/powerpoint/2010/main" val="3202117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BAB993-19AF-4196-B494-62A220897972}"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289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7EDB-7643-4D12-B7CB-EA487674C7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CEE0F9-0CDA-4550-86C2-953777DA0D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E335E3-C829-4D7F-B215-945A8F8BB4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2A50DD-CBCD-40E8-A9B5-4B84D5D0E94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E93845E-681C-42E7-B3D3-8627EAA9D6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17AE483-7776-4D12-AFF9-EE1EFC1EE825}"/>
              </a:ext>
            </a:extLst>
          </p:cNvPr>
          <p:cNvSpPr>
            <a:spLocks noGrp="1"/>
          </p:cNvSpPr>
          <p:nvPr>
            <p:ph type="sldNum" sz="quarter" idx="12"/>
          </p:nvPr>
        </p:nvSpPr>
        <p:spPr/>
        <p:txBody>
          <a:bodyPr/>
          <a:lstStyle>
            <a:lvl1pPr>
              <a:defRPr/>
            </a:lvl1pPr>
          </a:lstStyle>
          <a:p>
            <a:fld id="{B6C1D14A-CC02-4646-A127-1C5D0B605977}" type="slidenum">
              <a:rPr lang="en-US" altLang="en-US"/>
              <a:pPr/>
              <a:t>‹#›</a:t>
            </a:fld>
            <a:endParaRPr lang="en-US" altLang="en-US"/>
          </a:p>
        </p:txBody>
      </p:sp>
    </p:spTree>
    <p:extLst>
      <p:ext uri="{BB962C8B-B14F-4D97-AF65-F5344CB8AC3E}">
        <p14:creationId xmlns:p14="http://schemas.microsoft.com/office/powerpoint/2010/main" val="290097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1C37-72FF-4FB7-9541-7F107E15529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A74D0B-264E-4BAD-BB83-1743F60C2D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C8DDA3-F643-49EF-9786-3F4E4F5D0E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1A5494-DF99-44BF-8C10-76CA85ED186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D5FBAE-007F-48EE-B7A2-F65CB40480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9591F38-EC38-4417-B8DB-CAFB24CBD648}"/>
              </a:ext>
            </a:extLst>
          </p:cNvPr>
          <p:cNvSpPr>
            <a:spLocks noGrp="1"/>
          </p:cNvSpPr>
          <p:nvPr>
            <p:ph type="sldNum" sz="quarter" idx="12"/>
          </p:nvPr>
        </p:nvSpPr>
        <p:spPr/>
        <p:txBody>
          <a:bodyPr/>
          <a:lstStyle>
            <a:lvl1pPr>
              <a:defRPr/>
            </a:lvl1pPr>
          </a:lstStyle>
          <a:p>
            <a:fld id="{D1350CFE-8665-4346-B564-2A6D3CABEEF5}" type="slidenum">
              <a:rPr lang="en-US" altLang="en-US"/>
              <a:pPr/>
              <a:t>‹#›</a:t>
            </a:fld>
            <a:endParaRPr lang="en-US" altLang="en-US"/>
          </a:p>
        </p:txBody>
      </p:sp>
    </p:spTree>
    <p:extLst>
      <p:ext uri="{BB962C8B-B14F-4D97-AF65-F5344CB8AC3E}">
        <p14:creationId xmlns:p14="http://schemas.microsoft.com/office/powerpoint/2010/main" val="89247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59394" name="Group 2">
            <a:extLst>
              <a:ext uri="{FF2B5EF4-FFF2-40B4-BE49-F238E27FC236}">
                <a16:creationId xmlns:a16="http://schemas.microsoft.com/office/drawing/2014/main" id="{0F1A651C-1361-42A7-84DF-FF3884AA38B2}"/>
              </a:ext>
            </a:extLst>
          </p:cNvPr>
          <p:cNvGrpSpPr>
            <a:grpSpLocks/>
          </p:cNvGrpSpPr>
          <p:nvPr/>
        </p:nvGrpSpPr>
        <p:grpSpPr bwMode="auto">
          <a:xfrm>
            <a:off x="1588" y="0"/>
            <a:ext cx="9148762" cy="6851650"/>
            <a:chOff x="1" y="0"/>
            <a:chExt cx="5763" cy="4316"/>
          </a:xfrm>
        </p:grpSpPr>
        <p:sp>
          <p:nvSpPr>
            <p:cNvPr id="59395" name="Freeform 3">
              <a:extLst>
                <a:ext uri="{FF2B5EF4-FFF2-40B4-BE49-F238E27FC236}">
                  <a16:creationId xmlns:a16="http://schemas.microsoft.com/office/drawing/2014/main" id="{BF911C88-16C4-4425-9983-C6985E2498D3}"/>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6" name="Freeform 4">
              <a:extLst>
                <a:ext uri="{FF2B5EF4-FFF2-40B4-BE49-F238E27FC236}">
                  <a16:creationId xmlns:a16="http://schemas.microsoft.com/office/drawing/2014/main" id="{1323AABB-6A46-45DC-905A-1787716BA98B}"/>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7" name="Freeform 5">
              <a:extLst>
                <a:ext uri="{FF2B5EF4-FFF2-40B4-BE49-F238E27FC236}">
                  <a16:creationId xmlns:a16="http://schemas.microsoft.com/office/drawing/2014/main" id="{1F9566E9-48B6-4190-A354-53EA902AB0A5}"/>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9398" name="Group 6">
              <a:extLst>
                <a:ext uri="{FF2B5EF4-FFF2-40B4-BE49-F238E27FC236}">
                  <a16:creationId xmlns:a16="http://schemas.microsoft.com/office/drawing/2014/main" id="{8B7FBE0F-F697-4C16-8D20-BA359EC79FD9}"/>
                </a:ext>
              </a:extLst>
            </p:cNvPr>
            <p:cNvGrpSpPr>
              <a:grpSpLocks/>
            </p:cNvGrpSpPr>
            <p:nvPr/>
          </p:nvGrpSpPr>
          <p:grpSpPr bwMode="auto">
            <a:xfrm>
              <a:off x="288" y="0"/>
              <a:ext cx="5098" cy="4316"/>
              <a:chOff x="288" y="0"/>
              <a:chExt cx="5098" cy="4316"/>
            </a:xfrm>
          </p:grpSpPr>
          <p:sp>
            <p:nvSpPr>
              <p:cNvPr id="59399" name="Freeform 7">
                <a:extLst>
                  <a:ext uri="{FF2B5EF4-FFF2-40B4-BE49-F238E27FC236}">
                    <a16:creationId xmlns:a16="http://schemas.microsoft.com/office/drawing/2014/main" id="{5EE13608-3232-4E4A-AD48-F3DF1166433A}"/>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0" name="Freeform 8">
                <a:extLst>
                  <a:ext uri="{FF2B5EF4-FFF2-40B4-BE49-F238E27FC236}">
                    <a16:creationId xmlns:a16="http://schemas.microsoft.com/office/drawing/2014/main" id="{842CC3DB-2B7F-4E54-937F-A6EEE5319858}"/>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1" name="Freeform 9">
                <a:extLst>
                  <a:ext uri="{FF2B5EF4-FFF2-40B4-BE49-F238E27FC236}">
                    <a16:creationId xmlns:a16="http://schemas.microsoft.com/office/drawing/2014/main" id="{A00176B0-57A5-44C7-B02A-E0C18FB4637F}"/>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2" name="Freeform 10">
                <a:extLst>
                  <a:ext uri="{FF2B5EF4-FFF2-40B4-BE49-F238E27FC236}">
                    <a16:creationId xmlns:a16="http://schemas.microsoft.com/office/drawing/2014/main" id="{DD7683CA-8B51-40BE-B1CC-B5FB1A6C7063}"/>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3" name="Freeform 11">
                <a:extLst>
                  <a:ext uri="{FF2B5EF4-FFF2-40B4-BE49-F238E27FC236}">
                    <a16:creationId xmlns:a16="http://schemas.microsoft.com/office/drawing/2014/main" id="{66EFB11C-68FE-4421-A20C-F6DB761F0FDB}"/>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4" name="Freeform 12">
                <a:extLst>
                  <a:ext uri="{FF2B5EF4-FFF2-40B4-BE49-F238E27FC236}">
                    <a16:creationId xmlns:a16="http://schemas.microsoft.com/office/drawing/2014/main" id="{0A7C1530-80CC-43DF-888B-3234D114A69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5" name="Freeform 13">
                <a:extLst>
                  <a:ext uri="{FF2B5EF4-FFF2-40B4-BE49-F238E27FC236}">
                    <a16:creationId xmlns:a16="http://schemas.microsoft.com/office/drawing/2014/main" id="{ADFC0FFF-DFC5-41A5-A120-C02B88E5F4C5}"/>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6" name="Freeform 14">
                <a:extLst>
                  <a:ext uri="{FF2B5EF4-FFF2-40B4-BE49-F238E27FC236}">
                    <a16:creationId xmlns:a16="http://schemas.microsoft.com/office/drawing/2014/main" id="{CFCF2677-1351-4CC6-93BE-87E7565AD6D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7" name="Freeform 15">
                <a:extLst>
                  <a:ext uri="{FF2B5EF4-FFF2-40B4-BE49-F238E27FC236}">
                    <a16:creationId xmlns:a16="http://schemas.microsoft.com/office/drawing/2014/main" id="{BF7CBF66-4CD8-4277-9F06-DEBFF43DA61F}"/>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8" name="Freeform 16">
                <a:extLst>
                  <a:ext uri="{FF2B5EF4-FFF2-40B4-BE49-F238E27FC236}">
                    <a16:creationId xmlns:a16="http://schemas.microsoft.com/office/drawing/2014/main" id="{92A288C2-9F70-4606-8CF3-09CF43BB8CAD}"/>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9" name="Freeform 17">
                <a:extLst>
                  <a:ext uri="{FF2B5EF4-FFF2-40B4-BE49-F238E27FC236}">
                    <a16:creationId xmlns:a16="http://schemas.microsoft.com/office/drawing/2014/main" id="{D64F5816-E60B-47AD-9F70-B51237E37F78}"/>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0" name="Freeform 18">
                <a:extLst>
                  <a:ext uri="{FF2B5EF4-FFF2-40B4-BE49-F238E27FC236}">
                    <a16:creationId xmlns:a16="http://schemas.microsoft.com/office/drawing/2014/main" id="{C2273951-810B-4EB8-9466-6EF930A30C96}"/>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1" name="Freeform 19">
                <a:extLst>
                  <a:ext uri="{FF2B5EF4-FFF2-40B4-BE49-F238E27FC236}">
                    <a16:creationId xmlns:a16="http://schemas.microsoft.com/office/drawing/2014/main" id="{A2BB310E-AAA7-4A89-ADD8-BA1AFB2FA9E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9412" name="Freeform 20">
              <a:extLst>
                <a:ext uri="{FF2B5EF4-FFF2-40B4-BE49-F238E27FC236}">
                  <a16:creationId xmlns:a16="http://schemas.microsoft.com/office/drawing/2014/main" id="{FE4B3248-8088-45B3-85BF-7B08ECEF2244}"/>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3" name="Freeform 21">
              <a:extLst>
                <a:ext uri="{FF2B5EF4-FFF2-40B4-BE49-F238E27FC236}">
                  <a16:creationId xmlns:a16="http://schemas.microsoft.com/office/drawing/2014/main" id="{48691240-B0EA-4847-8583-CC575237C7B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4" name="Freeform 22">
              <a:extLst>
                <a:ext uri="{FF2B5EF4-FFF2-40B4-BE49-F238E27FC236}">
                  <a16:creationId xmlns:a16="http://schemas.microsoft.com/office/drawing/2014/main" id="{F5B8DE76-B6F6-4D19-BBD1-64D21B624882}"/>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5" name="Freeform 23">
              <a:extLst>
                <a:ext uri="{FF2B5EF4-FFF2-40B4-BE49-F238E27FC236}">
                  <a16:creationId xmlns:a16="http://schemas.microsoft.com/office/drawing/2014/main" id="{56712F0A-6C23-4662-95DF-0616CE772DFC}"/>
                </a:ext>
              </a:extLst>
            </p:cNvPr>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6" name="Freeform 24">
              <a:extLst>
                <a:ext uri="{FF2B5EF4-FFF2-40B4-BE49-F238E27FC236}">
                  <a16:creationId xmlns:a16="http://schemas.microsoft.com/office/drawing/2014/main" id="{35694668-1BC2-41E2-8CF0-6E77D7061E77}"/>
                </a:ext>
              </a:extLst>
            </p:cNvPr>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7" name="Freeform 25">
              <a:extLst>
                <a:ext uri="{FF2B5EF4-FFF2-40B4-BE49-F238E27FC236}">
                  <a16:creationId xmlns:a16="http://schemas.microsoft.com/office/drawing/2014/main" id="{B9D8D045-542F-43ED-9B08-F30C1A677F75}"/>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8" name="Freeform 26">
              <a:extLst>
                <a:ext uri="{FF2B5EF4-FFF2-40B4-BE49-F238E27FC236}">
                  <a16:creationId xmlns:a16="http://schemas.microsoft.com/office/drawing/2014/main" id="{A6B53D56-FC35-43B3-B93B-26DBB017048E}"/>
                </a:ext>
              </a:extLst>
            </p:cNvPr>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19" name="Freeform 27">
              <a:extLst>
                <a:ext uri="{FF2B5EF4-FFF2-40B4-BE49-F238E27FC236}">
                  <a16:creationId xmlns:a16="http://schemas.microsoft.com/office/drawing/2014/main" id="{919F77FA-BDCA-4A7F-8996-3F5BB26DE92D}"/>
                </a:ext>
              </a:extLst>
            </p:cNvPr>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20" name="Line 28">
              <a:extLst>
                <a:ext uri="{FF2B5EF4-FFF2-40B4-BE49-F238E27FC236}">
                  <a16:creationId xmlns:a16="http://schemas.microsoft.com/office/drawing/2014/main" id="{9292245E-00B9-4706-A02E-7ED76EA96E51}"/>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1" name="Line 29">
              <a:extLst>
                <a:ext uri="{FF2B5EF4-FFF2-40B4-BE49-F238E27FC236}">
                  <a16:creationId xmlns:a16="http://schemas.microsoft.com/office/drawing/2014/main" id="{4FCB2EAA-0D6A-4F6E-BAC5-2D55928901E0}"/>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2" name="Line 30">
              <a:extLst>
                <a:ext uri="{FF2B5EF4-FFF2-40B4-BE49-F238E27FC236}">
                  <a16:creationId xmlns:a16="http://schemas.microsoft.com/office/drawing/2014/main" id="{BF270785-77D1-4064-8FF1-A32C7C331D8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9423" name="Group 31">
              <a:extLst>
                <a:ext uri="{FF2B5EF4-FFF2-40B4-BE49-F238E27FC236}">
                  <a16:creationId xmlns:a16="http://schemas.microsoft.com/office/drawing/2014/main" id="{E857A43A-0AA2-4F83-849D-34650D4ADE05}"/>
                </a:ext>
              </a:extLst>
            </p:cNvPr>
            <p:cNvGrpSpPr>
              <a:grpSpLocks/>
            </p:cNvGrpSpPr>
            <p:nvPr/>
          </p:nvGrpSpPr>
          <p:grpSpPr bwMode="auto">
            <a:xfrm>
              <a:off x="1" y="392"/>
              <a:ext cx="5758" cy="1571"/>
              <a:chOff x="1" y="392"/>
              <a:chExt cx="5758" cy="1571"/>
            </a:xfrm>
          </p:grpSpPr>
          <p:sp>
            <p:nvSpPr>
              <p:cNvPr id="59424" name="Line 32">
                <a:extLst>
                  <a:ext uri="{FF2B5EF4-FFF2-40B4-BE49-F238E27FC236}">
                    <a16:creationId xmlns:a16="http://schemas.microsoft.com/office/drawing/2014/main" id="{D50B6676-C9C6-42B6-A911-3045CFD64D07}"/>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5" name="Line 33">
                <a:extLst>
                  <a:ext uri="{FF2B5EF4-FFF2-40B4-BE49-F238E27FC236}">
                    <a16:creationId xmlns:a16="http://schemas.microsoft.com/office/drawing/2014/main" id="{5D1EFF69-D911-40F1-8DCB-FE5485DBCB4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6" name="Line 34">
                <a:extLst>
                  <a:ext uri="{FF2B5EF4-FFF2-40B4-BE49-F238E27FC236}">
                    <a16:creationId xmlns:a16="http://schemas.microsoft.com/office/drawing/2014/main" id="{410AC157-3EA5-440A-ABB4-95FE2DC6F42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7" name="Line 35">
                <a:extLst>
                  <a:ext uri="{FF2B5EF4-FFF2-40B4-BE49-F238E27FC236}">
                    <a16:creationId xmlns:a16="http://schemas.microsoft.com/office/drawing/2014/main" id="{9B2BD521-07E2-43C2-86FB-68A9673B8BF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8" name="Line 36">
                <a:extLst>
                  <a:ext uri="{FF2B5EF4-FFF2-40B4-BE49-F238E27FC236}">
                    <a16:creationId xmlns:a16="http://schemas.microsoft.com/office/drawing/2014/main" id="{BDCAD19C-27CB-4E60-A14C-93267D9CFB4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429" name="Line 37">
              <a:extLst>
                <a:ext uri="{FF2B5EF4-FFF2-40B4-BE49-F238E27FC236}">
                  <a16:creationId xmlns:a16="http://schemas.microsoft.com/office/drawing/2014/main" id="{7A5E2021-3AFE-4AF4-807F-3A13748F13C7}"/>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30" name="Line 38">
              <a:extLst>
                <a:ext uri="{FF2B5EF4-FFF2-40B4-BE49-F238E27FC236}">
                  <a16:creationId xmlns:a16="http://schemas.microsoft.com/office/drawing/2014/main" id="{A306F8D9-08C3-4D5A-AF8F-2D965CF9D8E6}"/>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9431" name="Rectangle 39">
            <a:extLst>
              <a:ext uri="{FF2B5EF4-FFF2-40B4-BE49-F238E27FC236}">
                <a16:creationId xmlns:a16="http://schemas.microsoft.com/office/drawing/2014/main" id="{DB4ED826-AE0F-477B-AE69-BA3E2F292252}"/>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59432" name="Rectangle 40">
            <a:extLst>
              <a:ext uri="{FF2B5EF4-FFF2-40B4-BE49-F238E27FC236}">
                <a16:creationId xmlns:a16="http://schemas.microsoft.com/office/drawing/2014/main" id="{752D1560-DCB0-4840-A4C7-50C19BA87BEA}"/>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ltLang="en-US"/>
          </a:p>
        </p:txBody>
      </p:sp>
      <p:sp>
        <p:nvSpPr>
          <p:cNvPr id="59433" name="Rectangle 41">
            <a:extLst>
              <a:ext uri="{FF2B5EF4-FFF2-40B4-BE49-F238E27FC236}">
                <a16:creationId xmlns:a16="http://schemas.microsoft.com/office/drawing/2014/main" id="{96C3B0C1-FEF3-4C4F-B631-F93F055D7A0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ltLang="en-US"/>
          </a:p>
        </p:txBody>
      </p:sp>
      <p:sp>
        <p:nvSpPr>
          <p:cNvPr id="59434" name="Rectangle 42">
            <a:extLst>
              <a:ext uri="{FF2B5EF4-FFF2-40B4-BE49-F238E27FC236}">
                <a16:creationId xmlns:a16="http://schemas.microsoft.com/office/drawing/2014/main" id="{FB635B46-B5D0-4000-8797-162C3BE70C38}"/>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A89E5835-98A3-4938-A15A-39CA74B8C21C}" type="slidenum">
              <a:rPr lang="en-US" altLang="en-US"/>
              <a:pPr/>
              <a:t>‹#›</a:t>
            </a:fld>
            <a:endParaRPr lang="en-US" altLang="en-US"/>
          </a:p>
        </p:txBody>
      </p:sp>
      <p:sp>
        <p:nvSpPr>
          <p:cNvPr id="59435" name="Rectangle 43">
            <a:extLst>
              <a:ext uri="{FF2B5EF4-FFF2-40B4-BE49-F238E27FC236}">
                <a16:creationId xmlns:a16="http://schemas.microsoft.com/office/drawing/2014/main" id="{47890245-3C7E-4A5E-8EEC-7FA3CC1FD5B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3426" name="Group 2">
            <a:extLst>
              <a:ext uri="{FF2B5EF4-FFF2-40B4-BE49-F238E27FC236}">
                <a16:creationId xmlns:a16="http://schemas.microsoft.com/office/drawing/2014/main" id="{2D48FD16-102C-4C96-B552-114E02E60DD7}"/>
              </a:ext>
            </a:extLst>
          </p:cNvPr>
          <p:cNvGrpSpPr>
            <a:grpSpLocks/>
          </p:cNvGrpSpPr>
          <p:nvPr/>
        </p:nvGrpSpPr>
        <p:grpSpPr bwMode="auto">
          <a:xfrm>
            <a:off x="0" y="0"/>
            <a:ext cx="9144000" cy="6858000"/>
            <a:chOff x="0" y="0"/>
            <a:chExt cx="5760" cy="4320"/>
          </a:xfrm>
        </p:grpSpPr>
        <p:sp>
          <p:nvSpPr>
            <p:cNvPr id="103427" name="Freeform 3">
              <a:extLst>
                <a:ext uri="{FF2B5EF4-FFF2-40B4-BE49-F238E27FC236}">
                  <a16:creationId xmlns:a16="http://schemas.microsoft.com/office/drawing/2014/main" id="{08B83D5D-81A4-4240-9825-5AE078CA339B}"/>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28" name="Freeform 4">
              <a:extLst>
                <a:ext uri="{FF2B5EF4-FFF2-40B4-BE49-F238E27FC236}">
                  <a16:creationId xmlns:a16="http://schemas.microsoft.com/office/drawing/2014/main" id="{D0F76B2F-D907-41E9-ABC3-B189E6D2629B}"/>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29" name="Freeform 5">
            <a:extLst>
              <a:ext uri="{FF2B5EF4-FFF2-40B4-BE49-F238E27FC236}">
                <a16:creationId xmlns:a16="http://schemas.microsoft.com/office/drawing/2014/main" id="{55043053-ED9C-4409-A81C-0822E592A53F}"/>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30" name="Group 6">
            <a:extLst>
              <a:ext uri="{FF2B5EF4-FFF2-40B4-BE49-F238E27FC236}">
                <a16:creationId xmlns:a16="http://schemas.microsoft.com/office/drawing/2014/main" id="{2D2FBFAA-0A3A-4197-8F4F-560767BEA4B2}"/>
              </a:ext>
            </a:extLst>
          </p:cNvPr>
          <p:cNvGrpSpPr>
            <a:grpSpLocks/>
          </p:cNvGrpSpPr>
          <p:nvPr/>
        </p:nvGrpSpPr>
        <p:grpSpPr bwMode="auto">
          <a:xfrm>
            <a:off x="0" y="6019800"/>
            <a:ext cx="7848600" cy="857250"/>
            <a:chOff x="0" y="3792"/>
            <a:chExt cx="4944" cy="540"/>
          </a:xfrm>
        </p:grpSpPr>
        <p:sp>
          <p:nvSpPr>
            <p:cNvPr id="103431" name="Freeform 7">
              <a:extLst>
                <a:ext uri="{FF2B5EF4-FFF2-40B4-BE49-F238E27FC236}">
                  <a16:creationId xmlns:a16="http://schemas.microsoft.com/office/drawing/2014/main" id="{9C5E0D24-28C1-42A3-A171-4A919810E623}"/>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32" name="Group 8">
              <a:extLst>
                <a:ext uri="{FF2B5EF4-FFF2-40B4-BE49-F238E27FC236}">
                  <a16:creationId xmlns:a16="http://schemas.microsoft.com/office/drawing/2014/main" id="{3AE3CF14-3259-42CF-9489-A524417552A6}"/>
                </a:ext>
              </a:extLst>
            </p:cNvPr>
            <p:cNvGrpSpPr>
              <a:grpSpLocks/>
            </p:cNvGrpSpPr>
            <p:nvPr userDrawn="1"/>
          </p:nvGrpSpPr>
          <p:grpSpPr bwMode="auto">
            <a:xfrm>
              <a:off x="2486" y="3792"/>
              <a:ext cx="2458" cy="540"/>
              <a:chOff x="2486" y="3792"/>
              <a:chExt cx="2458" cy="540"/>
            </a:xfrm>
          </p:grpSpPr>
          <p:sp>
            <p:nvSpPr>
              <p:cNvPr id="103433" name="Freeform 9">
                <a:extLst>
                  <a:ext uri="{FF2B5EF4-FFF2-40B4-BE49-F238E27FC236}">
                    <a16:creationId xmlns:a16="http://schemas.microsoft.com/office/drawing/2014/main" id="{FD6498E5-8482-4D8F-A082-787343694091}"/>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4" name="Freeform 10">
                <a:extLst>
                  <a:ext uri="{FF2B5EF4-FFF2-40B4-BE49-F238E27FC236}">
                    <a16:creationId xmlns:a16="http://schemas.microsoft.com/office/drawing/2014/main" id="{5F19CD5D-AED0-4A92-BDCC-286F0FEA4950}"/>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5" name="Freeform 11">
                <a:extLst>
                  <a:ext uri="{FF2B5EF4-FFF2-40B4-BE49-F238E27FC236}">
                    <a16:creationId xmlns:a16="http://schemas.microsoft.com/office/drawing/2014/main" id="{47C2841A-F65B-45E5-A605-7B72B722DDF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6" name="Freeform 12">
                <a:extLst>
                  <a:ext uri="{FF2B5EF4-FFF2-40B4-BE49-F238E27FC236}">
                    <a16:creationId xmlns:a16="http://schemas.microsoft.com/office/drawing/2014/main" id="{869D5E67-97F8-4F68-9A5C-BCA34087030A}"/>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37" name="Freeform 13">
                <a:extLst>
                  <a:ext uri="{FF2B5EF4-FFF2-40B4-BE49-F238E27FC236}">
                    <a16:creationId xmlns:a16="http://schemas.microsoft.com/office/drawing/2014/main" id="{C16A5819-29B3-4EF2-9FC0-3D8D6A6AACF4}"/>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38" name="Freeform 14">
              <a:extLst>
                <a:ext uri="{FF2B5EF4-FFF2-40B4-BE49-F238E27FC236}">
                  <a16:creationId xmlns:a16="http://schemas.microsoft.com/office/drawing/2014/main" id="{6297D185-6273-4BD5-B988-8B418389B3CD}"/>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439" name="Group 15">
            <a:extLst>
              <a:ext uri="{FF2B5EF4-FFF2-40B4-BE49-F238E27FC236}">
                <a16:creationId xmlns:a16="http://schemas.microsoft.com/office/drawing/2014/main" id="{BB41FF00-3167-487E-9110-4D7B0839B881}"/>
              </a:ext>
            </a:extLst>
          </p:cNvPr>
          <p:cNvGrpSpPr>
            <a:grpSpLocks/>
          </p:cNvGrpSpPr>
          <p:nvPr/>
        </p:nvGrpSpPr>
        <p:grpSpPr bwMode="auto">
          <a:xfrm>
            <a:off x="627063" y="6021388"/>
            <a:ext cx="5684837" cy="849312"/>
            <a:chOff x="395" y="3793"/>
            <a:chExt cx="3581" cy="535"/>
          </a:xfrm>
        </p:grpSpPr>
        <p:sp>
          <p:nvSpPr>
            <p:cNvPr id="103440" name="Freeform 16">
              <a:extLst>
                <a:ext uri="{FF2B5EF4-FFF2-40B4-BE49-F238E27FC236}">
                  <a16:creationId xmlns:a16="http://schemas.microsoft.com/office/drawing/2014/main" id="{7664DB1E-C6AE-465F-8816-29D867DE2936}"/>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1" name="Freeform 17">
              <a:extLst>
                <a:ext uri="{FF2B5EF4-FFF2-40B4-BE49-F238E27FC236}">
                  <a16:creationId xmlns:a16="http://schemas.microsoft.com/office/drawing/2014/main" id="{E82B09C1-14BF-4FE2-B1B8-9DA1E79E9847}"/>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2" name="Freeform 18">
              <a:extLst>
                <a:ext uri="{FF2B5EF4-FFF2-40B4-BE49-F238E27FC236}">
                  <a16:creationId xmlns:a16="http://schemas.microsoft.com/office/drawing/2014/main" id="{5C597445-75DC-47ED-9C52-97A7B4A5D347}"/>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3" name="Freeform 19">
              <a:extLst>
                <a:ext uri="{FF2B5EF4-FFF2-40B4-BE49-F238E27FC236}">
                  <a16:creationId xmlns:a16="http://schemas.microsoft.com/office/drawing/2014/main" id="{2BE05B94-EDC0-4A7F-8CFF-D2E94890C235}"/>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4" name="Freeform 20">
              <a:extLst>
                <a:ext uri="{FF2B5EF4-FFF2-40B4-BE49-F238E27FC236}">
                  <a16:creationId xmlns:a16="http://schemas.microsoft.com/office/drawing/2014/main" id="{68EFFF64-9015-460C-94FB-E78F0060909B}"/>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45" name="Freeform 21">
              <a:extLst>
                <a:ext uri="{FF2B5EF4-FFF2-40B4-BE49-F238E27FC236}">
                  <a16:creationId xmlns:a16="http://schemas.microsoft.com/office/drawing/2014/main" id="{DB66BF78-169C-4E2E-A1F1-87A6E82F016A}"/>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46" name="Rectangle 22">
            <a:extLst>
              <a:ext uri="{FF2B5EF4-FFF2-40B4-BE49-F238E27FC236}">
                <a16:creationId xmlns:a16="http://schemas.microsoft.com/office/drawing/2014/main" id="{D2AB6E74-AFC1-49A1-8633-5F7472FE4583}"/>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447" name="Rectangle 23">
            <a:extLst>
              <a:ext uri="{FF2B5EF4-FFF2-40B4-BE49-F238E27FC236}">
                <a16:creationId xmlns:a16="http://schemas.microsoft.com/office/drawing/2014/main" id="{34069452-5968-409B-A619-3390D6E427B7}"/>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48" name="Rectangle 24">
            <a:extLst>
              <a:ext uri="{FF2B5EF4-FFF2-40B4-BE49-F238E27FC236}">
                <a16:creationId xmlns:a16="http://schemas.microsoft.com/office/drawing/2014/main" id="{89255A45-7588-48AC-A6C0-92C7B5E0A165}"/>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ltLang="en-US"/>
          </a:p>
        </p:txBody>
      </p:sp>
      <p:sp>
        <p:nvSpPr>
          <p:cNvPr id="103449" name="Rectangle 25">
            <a:extLst>
              <a:ext uri="{FF2B5EF4-FFF2-40B4-BE49-F238E27FC236}">
                <a16:creationId xmlns:a16="http://schemas.microsoft.com/office/drawing/2014/main" id="{455CDB17-C9E1-4B4D-9737-75A90F5F421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ltLang="en-US"/>
          </a:p>
        </p:txBody>
      </p:sp>
      <p:sp>
        <p:nvSpPr>
          <p:cNvPr id="103450" name="Rectangle 26">
            <a:extLst>
              <a:ext uri="{FF2B5EF4-FFF2-40B4-BE49-F238E27FC236}">
                <a16:creationId xmlns:a16="http://schemas.microsoft.com/office/drawing/2014/main" id="{85830625-785E-49BB-8C79-609065AC219E}"/>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EE251950-F6D6-45A7-A071-18F022D0195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1B39105-44DB-4F1A-9F13-169D541CA186}"/>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5715" name="Rectangle 3">
            <a:extLst>
              <a:ext uri="{FF2B5EF4-FFF2-40B4-BE49-F238E27FC236}">
                <a16:creationId xmlns:a16="http://schemas.microsoft.com/office/drawing/2014/main" id="{94F0A02B-DF56-453B-BB7D-FD15C94389D5}"/>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5716" name="Rectangle 4">
            <a:extLst>
              <a:ext uri="{FF2B5EF4-FFF2-40B4-BE49-F238E27FC236}">
                <a16:creationId xmlns:a16="http://schemas.microsoft.com/office/drawing/2014/main" id="{7477613D-56C3-4684-8CFB-38EDF3DE1EC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115717" name="Rectangle 5">
            <a:extLst>
              <a:ext uri="{FF2B5EF4-FFF2-40B4-BE49-F238E27FC236}">
                <a16:creationId xmlns:a16="http://schemas.microsoft.com/office/drawing/2014/main" id="{92700138-D521-4B29-B0C2-3C231BBA191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115718" name="Rectangle 6">
            <a:extLst>
              <a:ext uri="{FF2B5EF4-FFF2-40B4-BE49-F238E27FC236}">
                <a16:creationId xmlns:a16="http://schemas.microsoft.com/office/drawing/2014/main" id="{592B88A7-9E92-4202-B02C-18483B4CDF9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51F0F9D5-EC98-4217-B70F-04A6318FCBD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9E5835-98A3-4938-A15A-39CA74B8C21C}"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5552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89E5835-98A3-4938-A15A-39CA74B8C21C}"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5366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89E5835-98A3-4938-A15A-39CA74B8C21C}" type="slidenum">
              <a:rPr lang="en-US" altLang="en-US" smtClean="0"/>
              <a:pPr/>
              <a:t>‹#›</a:t>
            </a:fld>
            <a:endParaRPr lang="en-US" altLang="en-US"/>
          </a:p>
        </p:txBody>
      </p:sp>
    </p:spTree>
    <p:extLst>
      <p:ext uri="{BB962C8B-B14F-4D97-AF65-F5344CB8AC3E}">
        <p14:creationId xmlns:p14="http://schemas.microsoft.com/office/powerpoint/2010/main" val="27472787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89E5835-98A3-4938-A15A-39CA74B8C21C}"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90914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D1BA"/>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1274D123-ADFA-4FD8-8440-CE16B5C7DAB4}"/>
              </a:ext>
            </a:extLst>
          </p:cNvPr>
          <p:cNvSpPr txBox="1">
            <a:spLocks noChangeArrowheads="1"/>
          </p:cNvSpPr>
          <p:nvPr/>
        </p:nvSpPr>
        <p:spPr bwMode="auto">
          <a:xfrm>
            <a:off x="0" y="762000"/>
            <a:ext cx="51816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latin typeface="Times New Roman" panose="02020603050405020304" pitchFamily="18" charset="0"/>
              </a:rPr>
              <a:t>Evolution of the Early Earth</a:t>
            </a:r>
          </a:p>
          <a:p>
            <a:pPr algn="ctr">
              <a:spcBef>
                <a:spcPct val="50000"/>
              </a:spcBef>
            </a:pPr>
            <a:r>
              <a:rPr lang="en-US" altLang="en-US" sz="2400">
                <a:latin typeface="Times New Roman" panose="02020603050405020304" pitchFamily="18" charset="0"/>
              </a:rPr>
              <a:t>And its</a:t>
            </a:r>
          </a:p>
          <a:p>
            <a:pPr algn="ctr">
              <a:spcBef>
                <a:spcPct val="50000"/>
              </a:spcBef>
            </a:pPr>
            <a:r>
              <a:rPr lang="en-US" altLang="en-US" sz="2400">
                <a:latin typeface="Times New Roman" panose="02020603050405020304" pitchFamily="18" charset="0"/>
              </a:rPr>
              <a:t>Atmosphere</a:t>
            </a:r>
            <a:endParaRPr lang="en-US" altLang="en-US" sz="4400" b="1">
              <a:solidFill>
                <a:srgbClr val="CC3300"/>
              </a:solidFill>
              <a:latin typeface="Times New Roman" panose="02020603050405020304" pitchFamily="18" charset="0"/>
            </a:endParaRPr>
          </a:p>
        </p:txBody>
      </p:sp>
      <p:pic>
        <p:nvPicPr>
          <p:cNvPr id="2058" name="Picture 10" descr="http://www.lpi.usra.edu/education/timeline/gallery/images/017.jpg">
            <a:extLst>
              <a:ext uri="{FF2B5EF4-FFF2-40B4-BE49-F238E27FC236}">
                <a16:creationId xmlns:a16="http://schemas.microsoft.com/office/drawing/2014/main" id="{13487B44-984E-41C4-A1D0-8398119FB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4038600" cy="323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CA3E469-9B90-4EC9-875E-8F59BA1330E7}"/>
              </a:ext>
            </a:extLst>
          </p:cNvPr>
          <p:cNvSpPr>
            <a:spLocks noGrp="1" noChangeArrowheads="1"/>
          </p:cNvSpPr>
          <p:nvPr>
            <p:ph type="title" idx="4294967295"/>
          </p:nvPr>
        </p:nvSpPr>
        <p:spPr>
          <a:xfrm>
            <a:off x="457200" y="304800"/>
            <a:ext cx="8229600" cy="1139825"/>
          </a:xfrm>
        </p:spPr>
        <p:txBody>
          <a:bodyPr anchorCtr="0"/>
          <a:lstStyle/>
          <a:p>
            <a:r>
              <a:rPr lang="en-US" altLang="en-US"/>
              <a:t>Earth’s Second Atmosphere</a:t>
            </a:r>
          </a:p>
        </p:txBody>
      </p:sp>
      <p:sp>
        <p:nvSpPr>
          <p:cNvPr id="41987" name="Rectangle 3">
            <a:extLst>
              <a:ext uri="{FF2B5EF4-FFF2-40B4-BE49-F238E27FC236}">
                <a16:creationId xmlns:a16="http://schemas.microsoft.com/office/drawing/2014/main" id="{83933C97-C20C-4A8F-BB35-FE195F9C26C1}"/>
              </a:ext>
            </a:extLst>
          </p:cNvPr>
          <p:cNvSpPr>
            <a:spLocks noGrp="1" noChangeArrowheads="1"/>
          </p:cNvSpPr>
          <p:nvPr>
            <p:ph type="body" idx="4294967295"/>
          </p:nvPr>
        </p:nvSpPr>
        <p:spPr>
          <a:xfrm>
            <a:off x="381000" y="1219200"/>
            <a:ext cx="8229600" cy="4530725"/>
          </a:xfrm>
        </p:spPr>
        <p:txBody>
          <a:bodyPr/>
          <a:lstStyle/>
          <a:p>
            <a:pPr>
              <a:lnSpc>
                <a:spcPct val="90000"/>
              </a:lnSpc>
            </a:pPr>
            <a:r>
              <a:rPr lang="en-US" altLang="en-US" sz="2800"/>
              <a:t>A new atmosphere was established by the outgasing of volcanoes…the mixture of gases was probably similar to those of today’s volcanoes:</a:t>
            </a:r>
          </a:p>
          <a:p>
            <a:pPr>
              <a:lnSpc>
                <a:spcPct val="90000"/>
              </a:lnSpc>
            </a:pPr>
            <a:r>
              <a:rPr lang="en-US" altLang="en-US" sz="2800"/>
              <a:t>H</a:t>
            </a:r>
            <a:r>
              <a:rPr lang="en-US" altLang="en-US" sz="2800" baseline="-25000"/>
              <a:t>2</a:t>
            </a:r>
            <a:r>
              <a:rPr lang="en-US" altLang="en-US" sz="2800"/>
              <a:t>0 vapor (roughly 80%)</a:t>
            </a:r>
          </a:p>
          <a:p>
            <a:pPr>
              <a:lnSpc>
                <a:spcPct val="90000"/>
              </a:lnSpc>
            </a:pPr>
            <a:r>
              <a:rPr lang="en-US" altLang="en-US" sz="2800"/>
              <a:t>CO</a:t>
            </a:r>
            <a:r>
              <a:rPr lang="en-US" altLang="en-US" sz="2800" baseline="-25000"/>
              <a:t>2</a:t>
            </a:r>
            <a:r>
              <a:rPr lang="en-US" altLang="en-US" sz="2800"/>
              <a:t> (roughly 10%)</a:t>
            </a:r>
          </a:p>
          <a:p>
            <a:pPr>
              <a:lnSpc>
                <a:spcPct val="90000"/>
              </a:lnSpc>
            </a:pPr>
            <a:r>
              <a:rPr lang="en-US" altLang="en-US" sz="2800"/>
              <a:t>N</a:t>
            </a:r>
            <a:r>
              <a:rPr lang="en-US" altLang="en-US" sz="2800" baseline="-25000"/>
              <a:t>2</a:t>
            </a:r>
            <a:r>
              <a:rPr lang="en-US" altLang="en-US" sz="2800"/>
              <a:t> (few percent)</a:t>
            </a:r>
          </a:p>
          <a:p>
            <a:pPr>
              <a:lnSpc>
                <a:spcPct val="90000"/>
              </a:lnSpc>
            </a:pPr>
            <a:r>
              <a:rPr lang="en-US" altLang="en-US" sz="2800"/>
              <a:t>Small amounts of CO, HCL, HS (Hydrogen Sulfide), SO</a:t>
            </a:r>
            <a:r>
              <a:rPr lang="en-US" altLang="en-US" sz="2800" baseline="-25000"/>
              <a:t>2</a:t>
            </a:r>
            <a:r>
              <a:rPr lang="en-US" altLang="en-US" sz="2800"/>
              <a:t>, CH</a:t>
            </a:r>
            <a:r>
              <a:rPr lang="en-US" altLang="en-US" sz="2800" baseline="-25000"/>
              <a:t>4</a:t>
            </a:r>
            <a:r>
              <a:rPr lang="en-US" altLang="en-US" sz="2800"/>
              <a:t> (Methane), Ammonia (NH</a:t>
            </a:r>
            <a:r>
              <a:rPr lang="en-US" altLang="en-US" sz="2800" baseline="-25000"/>
              <a:t>3</a:t>
            </a:r>
            <a:r>
              <a:rPr lang="en-US" altLang="en-US" sz="2800"/>
              <a:t>), and other trace gases.</a:t>
            </a:r>
          </a:p>
        </p:txBody>
      </p:sp>
      <p:pic>
        <p:nvPicPr>
          <p:cNvPr id="41988" name="Picture 4" descr="s2">
            <a:extLst>
              <a:ext uri="{FF2B5EF4-FFF2-40B4-BE49-F238E27FC236}">
                <a16:creationId xmlns:a16="http://schemas.microsoft.com/office/drawing/2014/main" id="{87CFA1FA-7DF7-4FD2-B4AF-4AC46394F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19400"/>
            <a:ext cx="8763000" cy="3867150"/>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a:extLst>
              <a:ext uri="{FF2B5EF4-FFF2-40B4-BE49-F238E27FC236}">
                <a16:creationId xmlns:a16="http://schemas.microsoft.com/office/drawing/2014/main" id="{E8FFACB6-6442-476C-83C0-0151ABB54C88}"/>
              </a:ext>
            </a:extLst>
          </p:cNvPr>
          <p:cNvSpPr txBox="1">
            <a:spLocks noChangeArrowheads="1"/>
          </p:cNvSpPr>
          <p:nvPr/>
        </p:nvSpPr>
        <p:spPr bwMode="auto">
          <a:xfrm>
            <a:off x="3429000" y="3657600"/>
            <a:ext cx="419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 vapor about 60-80% of total emission; carbon dioxide 10-30%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C8FD1F4-2FA5-4757-9175-ABCBE56F1460}"/>
              </a:ext>
            </a:extLst>
          </p:cNvPr>
          <p:cNvSpPr>
            <a:spLocks noGrp="1" noChangeArrowheads="1"/>
          </p:cNvSpPr>
          <p:nvPr>
            <p:ph type="title" idx="4294967295"/>
          </p:nvPr>
        </p:nvSpPr>
        <p:spPr>
          <a:xfrm>
            <a:off x="0" y="228600"/>
            <a:ext cx="8229600" cy="1143000"/>
          </a:xfrm>
        </p:spPr>
        <p:txBody>
          <a:bodyPr/>
          <a:lstStyle/>
          <a:p>
            <a:r>
              <a:rPr lang="en-US" altLang="en-US"/>
              <a:t>Earth’s Second Atmosphere</a:t>
            </a:r>
          </a:p>
        </p:txBody>
      </p:sp>
      <p:sp>
        <p:nvSpPr>
          <p:cNvPr id="44035" name="Rectangle 3">
            <a:extLst>
              <a:ext uri="{FF2B5EF4-FFF2-40B4-BE49-F238E27FC236}">
                <a16:creationId xmlns:a16="http://schemas.microsoft.com/office/drawing/2014/main" id="{AA1BEBA1-6DC0-4C4D-B437-02B180D46DBA}"/>
              </a:ext>
            </a:extLst>
          </p:cNvPr>
          <p:cNvSpPr>
            <a:spLocks noGrp="1" noChangeArrowheads="1"/>
          </p:cNvSpPr>
          <p:nvPr>
            <p:ph type="body" idx="4294967295"/>
          </p:nvPr>
        </p:nvSpPr>
        <p:spPr>
          <a:xfrm>
            <a:off x="0" y="1600200"/>
            <a:ext cx="8229600" cy="4495800"/>
          </a:xfrm>
        </p:spPr>
        <p:txBody>
          <a:bodyPr>
            <a:normAutofit lnSpcReduction="10000"/>
          </a:bodyPr>
          <a:lstStyle/>
          <a:p>
            <a:pPr>
              <a:lnSpc>
                <a:spcPct val="80000"/>
              </a:lnSpc>
            </a:pPr>
            <a:r>
              <a:rPr lang="en-US" altLang="en-US" sz="2400" dirty="0"/>
              <a:t>Virtually no oxygen in that second atmosphere.</a:t>
            </a:r>
          </a:p>
          <a:p>
            <a:pPr>
              <a:lnSpc>
                <a:spcPct val="80000"/>
              </a:lnSpc>
            </a:pPr>
            <a:r>
              <a:rPr lang="en-US" altLang="en-US" sz="2400" dirty="0"/>
              <a:t>Thus, no ozone layer, so ultraviolet radiation flooded the earth’s surface.</a:t>
            </a:r>
          </a:p>
          <a:p>
            <a:pPr>
              <a:lnSpc>
                <a:spcPct val="80000"/>
              </a:lnSpc>
            </a:pPr>
            <a:r>
              <a:rPr lang="en-US" altLang="en-US" sz="2400" dirty="0"/>
              <a:t>With a huge influx (</a:t>
            </a:r>
            <a:r>
              <a:rPr lang="en-US" altLang="en-US" sz="2400" dirty="0">
                <a:solidFill>
                  <a:srgbClr val="FF0000"/>
                </a:solidFill>
              </a:rPr>
              <a:t>origin remains mysterious</a:t>
            </a:r>
            <a:r>
              <a:rPr lang="en-US" altLang="en-US" sz="2400" dirty="0"/>
              <a:t>) of water vapor and the cooling of the planet, clouds and earth’s oceans formed over a period of 300-700 million years.  Banded iron formations dated at 3.8 billion years indicate oceans were in place.</a:t>
            </a:r>
          </a:p>
          <a:p>
            <a:pPr>
              <a:lnSpc>
                <a:spcPct val="80000"/>
              </a:lnSpc>
            </a:pPr>
            <a:r>
              <a:rPr lang="en-US" altLang="en-US" sz="2400" dirty="0"/>
              <a:t>At that time the sun was about 30% weaker than today…why didn’t the earth freeze over?</a:t>
            </a:r>
          </a:p>
          <a:p>
            <a:pPr>
              <a:lnSpc>
                <a:spcPct val="80000"/>
              </a:lnSpc>
            </a:pPr>
            <a:r>
              <a:rPr lang="en-US" altLang="en-US" sz="2400" dirty="0"/>
              <a:t>The apparent reason:  so much CO</a:t>
            </a:r>
            <a:r>
              <a:rPr lang="en-US" altLang="en-US" sz="2400" baseline="-25000" dirty="0"/>
              <a:t>2</a:t>
            </a:r>
            <a:r>
              <a:rPr lang="en-US" altLang="en-US" sz="2400" dirty="0"/>
              <a:t> so there was a very strong greenhouse effect.</a:t>
            </a:r>
          </a:p>
          <a:p>
            <a:pPr>
              <a:lnSpc>
                <a:spcPct val="80000"/>
              </a:lnSpc>
            </a:pPr>
            <a:r>
              <a:rPr lang="en-US" altLang="en-US" sz="2400" dirty="0"/>
              <a:t>But now have to get rid of the CO</a:t>
            </a:r>
            <a:r>
              <a:rPr lang="en-US" altLang="en-US" sz="2400" baseline="-25000" dirty="0"/>
              <a:t>2 </a:t>
            </a:r>
            <a:r>
              <a:rPr lang="en-US" altLang="en-US" sz="2400" dirty="0"/>
              <a:t>so conditions favorable to life can exist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ppt_x</p:attrName>
                                        </p:attrNameLst>
                                      </p:cBhvr>
                                      <p:tavLst>
                                        <p:tav tm="0">
                                          <p:val>
                                            <p:strVal val="#ppt_x-.2"/>
                                          </p:val>
                                        </p:tav>
                                        <p:tav tm="100000">
                                          <p:val>
                                            <p:strVal val="#ppt_x"/>
                                          </p:val>
                                        </p:tav>
                                      </p:tavLst>
                                    </p:anim>
                                    <p:anim calcmode="lin" valueType="num">
                                      <p:cBhvr>
                                        <p:cTn id="8"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35">
                                            <p:txEl>
                                              <p:pRg st="0" end="0"/>
                                            </p:txEl>
                                          </p:spTgt>
                                        </p:tgtEl>
                                        <p:attrNameLst>
                                          <p:attrName>style.visibility</p:attrName>
                                        </p:attrNameLst>
                                      </p:cBhvr>
                                      <p:to>
                                        <p:strVal val="visible"/>
                                      </p:to>
                                    </p:set>
                                    <p:animEffect transition="in" filter="fade">
                                      <p:cBhvr>
                                        <p:cTn id="14" dur="500"/>
                                        <p:tgtEl>
                                          <p:spTgt spid="44035">
                                            <p:txEl>
                                              <p:pRg st="0" end="0"/>
                                            </p:txEl>
                                          </p:spTgt>
                                        </p:tgtEl>
                                      </p:cBhvr>
                                    </p:animEffect>
                                    <p:anim calcmode="lin" valueType="num">
                                      <p:cBhvr>
                                        <p:cTn id="15"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0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4035">
                                            <p:txEl>
                                              <p:pRg st="1" end="1"/>
                                            </p:txEl>
                                          </p:spTgt>
                                        </p:tgtEl>
                                        <p:attrNameLst>
                                          <p:attrName>style.visibility</p:attrName>
                                        </p:attrNameLst>
                                      </p:cBhvr>
                                      <p:to>
                                        <p:strVal val="visible"/>
                                      </p:to>
                                    </p:set>
                                    <p:animEffect transition="in" filter="fade">
                                      <p:cBhvr>
                                        <p:cTn id="21" dur="500"/>
                                        <p:tgtEl>
                                          <p:spTgt spid="44035">
                                            <p:txEl>
                                              <p:pRg st="1" end="1"/>
                                            </p:txEl>
                                          </p:spTgt>
                                        </p:tgtEl>
                                      </p:cBhvr>
                                    </p:animEffect>
                                    <p:anim calcmode="lin" valueType="num">
                                      <p:cBhvr>
                                        <p:cTn id="22"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40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4035">
                                            <p:txEl>
                                              <p:pRg st="2" end="2"/>
                                            </p:txEl>
                                          </p:spTgt>
                                        </p:tgtEl>
                                        <p:attrNameLst>
                                          <p:attrName>style.visibility</p:attrName>
                                        </p:attrNameLst>
                                      </p:cBhvr>
                                      <p:to>
                                        <p:strVal val="visible"/>
                                      </p:to>
                                    </p:set>
                                    <p:animEffect transition="in" filter="fade">
                                      <p:cBhvr>
                                        <p:cTn id="28" dur="500"/>
                                        <p:tgtEl>
                                          <p:spTgt spid="44035">
                                            <p:txEl>
                                              <p:pRg st="2" end="2"/>
                                            </p:txEl>
                                          </p:spTgt>
                                        </p:tgtEl>
                                      </p:cBhvr>
                                    </p:animEffect>
                                    <p:anim calcmode="lin" valueType="num">
                                      <p:cBhvr>
                                        <p:cTn id="2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40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4035">
                                            <p:txEl>
                                              <p:pRg st="3" end="3"/>
                                            </p:txEl>
                                          </p:spTgt>
                                        </p:tgtEl>
                                        <p:attrNameLst>
                                          <p:attrName>style.visibility</p:attrName>
                                        </p:attrNameLst>
                                      </p:cBhvr>
                                      <p:to>
                                        <p:strVal val="visible"/>
                                      </p:to>
                                    </p:set>
                                    <p:animEffect transition="in" filter="fade">
                                      <p:cBhvr>
                                        <p:cTn id="35" dur="500"/>
                                        <p:tgtEl>
                                          <p:spTgt spid="44035">
                                            <p:txEl>
                                              <p:pRg st="3" end="3"/>
                                            </p:txEl>
                                          </p:spTgt>
                                        </p:tgtEl>
                                      </p:cBhvr>
                                    </p:animEffect>
                                    <p:anim calcmode="lin" valueType="num">
                                      <p:cBhvr>
                                        <p:cTn id="36"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40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4035">
                                            <p:txEl>
                                              <p:pRg st="4" end="4"/>
                                            </p:txEl>
                                          </p:spTgt>
                                        </p:tgtEl>
                                        <p:attrNameLst>
                                          <p:attrName>style.visibility</p:attrName>
                                        </p:attrNameLst>
                                      </p:cBhvr>
                                      <p:to>
                                        <p:strVal val="visible"/>
                                      </p:to>
                                    </p:set>
                                    <p:animEffect transition="in" filter="fade">
                                      <p:cBhvr>
                                        <p:cTn id="42" dur="500"/>
                                        <p:tgtEl>
                                          <p:spTgt spid="44035">
                                            <p:txEl>
                                              <p:pRg st="4" end="4"/>
                                            </p:txEl>
                                          </p:spTgt>
                                        </p:tgtEl>
                                      </p:cBhvr>
                                    </p:animEffect>
                                    <p:anim calcmode="lin" valueType="num">
                                      <p:cBhvr>
                                        <p:cTn id="43"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40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4035">
                                            <p:txEl>
                                              <p:pRg st="5" end="5"/>
                                            </p:txEl>
                                          </p:spTgt>
                                        </p:tgtEl>
                                        <p:attrNameLst>
                                          <p:attrName>style.visibility</p:attrName>
                                        </p:attrNameLst>
                                      </p:cBhvr>
                                      <p:to>
                                        <p:strVal val="visible"/>
                                      </p:to>
                                    </p:set>
                                    <p:animEffect transition="in" filter="fade">
                                      <p:cBhvr>
                                        <p:cTn id="49" dur="500"/>
                                        <p:tgtEl>
                                          <p:spTgt spid="44035">
                                            <p:txEl>
                                              <p:pRg st="5" end="5"/>
                                            </p:txEl>
                                          </p:spTgt>
                                        </p:tgtEl>
                                      </p:cBhvr>
                                    </p:animEffect>
                                    <p:anim calcmode="lin" valueType="num">
                                      <p:cBhvr>
                                        <p:cTn id="50"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403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BA67103-15B8-4376-94F8-5B87CC82E441}"/>
              </a:ext>
            </a:extLst>
          </p:cNvPr>
          <p:cNvSpPr>
            <a:spLocks noGrp="1" noChangeArrowheads="1"/>
          </p:cNvSpPr>
          <p:nvPr>
            <p:ph type="title" idx="4294967295"/>
          </p:nvPr>
        </p:nvSpPr>
        <p:spPr/>
        <p:txBody>
          <a:bodyPr/>
          <a:lstStyle/>
          <a:p>
            <a:r>
              <a:rPr lang="en-US" altLang="en-US"/>
              <a:t>Chemical Weathering</a:t>
            </a:r>
          </a:p>
        </p:txBody>
      </p:sp>
      <p:sp>
        <p:nvSpPr>
          <p:cNvPr id="52227" name="Rectangle 3">
            <a:extLst>
              <a:ext uri="{FF2B5EF4-FFF2-40B4-BE49-F238E27FC236}">
                <a16:creationId xmlns:a16="http://schemas.microsoft.com/office/drawing/2014/main" id="{F23F93EB-7A59-43F4-8471-239AD730DF09}"/>
              </a:ext>
            </a:extLst>
          </p:cNvPr>
          <p:cNvSpPr>
            <a:spLocks noGrp="1" noChangeArrowheads="1"/>
          </p:cNvSpPr>
          <p:nvPr>
            <p:ph type="body" idx="4294967295"/>
          </p:nvPr>
        </p:nvSpPr>
        <p:spPr>
          <a:xfrm>
            <a:off x="609600" y="2119313"/>
            <a:ext cx="7772400" cy="3741737"/>
          </a:xfrm>
        </p:spPr>
        <p:txBody>
          <a:bodyPr/>
          <a:lstStyle/>
          <a:p>
            <a:pPr>
              <a:lnSpc>
                <a:spcPct val="80000"/>
              </a:lnSpc>
            </a:pPr>
            <a:r>
              <a:rPr lang="en-US" altLang="en-US" sz="2400" dirty="0"/>
              <a:t>H</a:t>
            </a:r>
            <a:r>
              <a:rPr lang="en-US" altLang="en-US" sz="2400" baseline="-25000" dirty="0"/>
              <a:t>2</a:t>
            </a:r>
            <a:r>
              <a:rPr lang="en-US" altLang="en-US" sz="2400" dirty="0"/>
              <a:t>O + CO</a:t>
            </a:r>
            <a:r>
              <a:rPr lang="en-US" altLang="en-US" sz="2400" baseline="-25000" dirty="0"/>
              <a:t>2</a:t>
            </a:r>
            <a:r>
              <a:rPr lang="en-US" altLang="en-US" sz="2400" dirty="0"/>
              <a:t>  --&gt; H</a:t>
            </a:r>
            <a:r>
              <a:rPr lang="en-US" altLang="en-US" sz="2400" baseline="-25000" dirty="0"/>
              <a:t>2</a:t>
            </a:r>
            <a:r>
              <a:rPr lang="en-US" altLang="en-US" sz="2400" dirty="0"/>
              <a:t>CO</a:t>
            </a:r>
            <a:r>
              <a:rPr lang="en-US" altLang="en-US" sz="2400" baseline="-25000" dirty="0"/>
              <a:t>3</a:t>
            </a:r>
            <a:r>
              <a:rPr lang="en-US" altLang="en-US" sz="2400" dirty="0"/>
              <a:t>   carbonic acid</a:t>
            </a:r>
          </a:p>
          <a:p>
            <a:pPr>
              <a:lnSpc>
                <a:spcPct val="80000"/>
              </a:lnSpc>
            </a:pPr>
            <a:r>
              <a:rPr lang="en-US" altLang="en-US" sz="2000" dirty="0"/>
              <a:t>CaSiO</a:t>
            </a:r>
            <a:r>
              <a:rPr lang="en-US" altLang="en-US" sz="2000" baseline="-25000" dirty="0"/>
              <a:t>3</a:t>
            </a:r>
            <a:r>
              <a:rPr lang="en-US" altLang="en-US" sz="2000" dirty="0"/>
              <a:t> + H</a:t>
            </a:r>
            <a:r>
              <a:rPr lang="en-US" altLang="en-US" sz="2000" baseline="-25000" dirty="0"/>
              <a:t>2</a:t>
            </a:r>
            <a:r>
              <a:rPr lang="en-US" altLang="en-US" sz="2000" dirty="0"/>
              <a:t>CO</a:t>
            </a:r>
            <a:r>
              <a:rPr lang="en-US" altLang="en-US" sz="2000" baseline="-25000" dirty="0"/>
              <a:t>3</a:t>
            </a:r>
            <a:r>
              <a:rPr lang="en-US" altLang="en-US" sz="2000" dirty="0"/>
              <a:t> --&gt; CaCO</a:t>
            </a:r>
            <a:r>
              <a:rPr lang="en-US" altLang="en-US" sz="2000" baseline="-25000" dirty="0"/>
              <a:t>3</a:t>
            </a:r>
            <a:r>
              <a:rPr lang="en-US" altLang="en-US" sz="2000" dirty="0"/>
              <a:t> + SiO</a:t>
            </a:r>
            <a:r>
              <a:rPr lang="en-US" altLang="en-US" sz="2000" baseline="-25000" dirty="0"/>
              <a:t>2</a:t>
            </a:r>
            <a:r>
              <a:rPr lang="en-US" altLang="en-US" sz="2000" dirty="0"/>
              <a:t> + H</a:t>
            </a:r>
            <a:r>
              <a:rPr lang="en-US" altLang="en-US" sz="2000" baseline="-25000" dirty="0"/>
              <a:t>2</a:t>
            </a:r>
            <a:r>
              <a:rPr lang="en-US" altLang="en-US" sz="2000" dirty="0"/>
              <a:t>O</a:t>
            </a:r>
          </a:p>
          <a:p>
            <a:pPr>
              <a:lnSpc>
                <a:spcPct val="80000"/>
              </a:lnSpc>
              <a:buFont typeface="Wingdings" panose="05000000000000000000" pitchFamily="2" charset="2"/>
              <a:buNone/>
            </a:pPr>
            <a:r>
              <a:rPr lang="en-US" altLang="en-US" sz="2000" dirty="0"/>
              <a:t>Silicate Rock		Carbonate</a:t>
            </a:r>
          </a:p>
          <a:p>
            <a:pPr>
              <a:lnSpc>
                <a:spcPct val="80000"/>
              </a:lnSpc>
              <a:buFont typeface="Wingdings" panose="05000000000000000000" pitchFamily="2" charset="2"/>
              <a:buNone/>
            </a:pPr>
            <a:endParaRPr lang="en-US" altLang="en-US" sz="2000" dirty="0"/>
          </a:p>
          <a:p>
            <a:pPr>
              <a:lnSpc>
                <a:spcPct val="80000"/>
              </a:lnSpc>
            </a:pPr>
            <a:r>
              <a:rPr lang="en-US" altLang="en-US" sz="2000" dirty="0"/>
              <a:t>Oceans dissolve most of the </a:t>
            </a:r>
            <a:r>
              <a:rPr lang="en-US" altLang="en-US" sz="2400" dirty="0"/>
              <a:t>CO</a:t>
            </a:r>
            <a:r>
              <a:rPr lang="en-US" altLang="en-US" sz="2400" baseline="-25000" dirty="0"/>
              <a:t>2</a:t>
            </a:r>
            <a:r>
              <a:rPr lang="en-US" altLang="en-US" sz="2400" dirty="0"/>
              <a:t> </a:t>
            </a:r>
            <a:endParaRPr lang="en-US" altLang="en-US" sz="2000" dirty="0"/>
          </a:p>
          <a:p>
            <a:pPr>
              <a:lnSpc>
                <a:spcPct val="80000"/>
              </a:lnSpc>
            </a:pPr>
            <a:r>
              <a:rPr lang="en-US" altLang="en-US" sz="2000" dirty="0"/>
              <a:t>Marine organisms would eventually incorporate carbonate into their shells, which would fall to the ocean bottom when they died---thus, removing them from the system for a long time.</a:t>
            </a:r>
          </a:p>
          <a:p>
            <a:pPr>
              <a:lnSpc>
                <a:spcPct val="80000"/>
              </a:lnSpc>
            </a:pPr>
            <a:r>
              <a:rPr lang="en-US" altLang="en-US" sz="2000" dirty="0"/>
              <a:t>The bottom line…CO2 was being removed from the system over the course of a few hundred million years</a:t>
            </a:r>
          </a:p>
        </p:txBody>
      </p:sp>
      <p:pic>
        <p:nvPicPr>
          <p:cNvPr id="52228" name="Picture 4" descr="Co3">
            <a:extLst>
              <a:ext uri="{FF2B5EF4-FFF2-40B4-BE49-F238E27FC236}">
                <a16:creationId xmlns:a16="http://schemas.microsoft.com/office/drawing/2014/main" id="{22F4B05D-9C87-43E7-93F0-8F722FAA7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81000"/>
            <a:ext cx="7848600" cy="608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52228"/>
                                        </p:tgtEl>
                                        <p:attrNameLst>
                                          <p:attrName>style.visibility</p:attrName>
                                        </p:attrNameLst>
                                      </p:cBhvr>
                                      <p:to>
                                        <p:strVal val="visible"/>
                                      </p:to>
                                    </p:set>
                                    <p:animEffect transition="in" filter="diamond(in)">
                                      <p:cBhvr>
                                        <p:cTn id="31" dur="2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9989BE9-0625-4E91-80F9-C1E976D5AB06}"/>
              </a:ext>
            </a:extLst>
          </p:cNvPr>
          <p:cNvSpPr>
            <a:spLocks noGrp="1" noChangeArrowheads="1"/>
          </p:cNvSpPr>
          <p:nvPr>
            <p:ph type="title" idx="4294967295"/>
          </p:nvPr>
        </p:nvSpPr>
        <p:spPr/>
        <p:txBody>
          <a:bodyPr anchorCtr="0"/>
          <a:lstStyle/>
          <a:p>
            <a:r>
              <a:rPr lang="en-US" altLang="en-US"/>
              <a:t>More Changes</a:t>
            </a:r>
          </a:p>
        </p:txBody>
      </p:sp>
      <p:sp>
        <p:nvSpPr>
          <p:cNvPr id="54275" name="Rectangle 3">
            <a:extLst>
              <a:ext uri="{FF2B5EF4-FFF2-40B4-BE49-F238E27FC236}">
                <a16:creationId xmlns:a16="http://schemas.microsoft.com/office/drawing/2014/main" id="{545DDD93-114D-4C63-A612-7CDB426CC1F5}"/>
              </a:ext>
            </a:extLst>
          </p:cNvPr>
          <p:cNvSpPr>
            <a:spLocks noGrp="1" noChangeArrowheads="1"/>
          </p:cNvSpPr>
          <p:nvPr>
            <p:ph type="body" idx="4294967295"/>
          </p:nvPr>
        </p:nvSpPr>
        <p:spPr/>
        <p:txBody>
          <a:bodyPr/>
          <a:lstStyle/>
          <a:p>
            <a:pPr>
              <a:lnSpc>
                <a:spcPct val="90000"/>
              </a:lnSpc>
            </a:pPr>
            <a:r>
              <a:rPr lang="en-US" altLang="en-US" dirty="0"/>
              <a:t>Sulfur compounds were taken out of the atmosphere as acid rain and were deposited on the ground as sulfates.</a:t>
            </a:r>
          </a:p>
          <a:p>
            <a:pPr>
              <a:lnSpc>
                <a:spcPct val="90000"/>
              </a:lnSpc>
            </a:pPr>
            <a:r>
              <a:rPr lang="en-US" altLang="en-US" dirty="0"/>
              <a:t>Nitrogen (N</a:t>
            </a:r>
            <a:r>
              <a:rPr lang="en-US" altLang="en-US" baseline="-25000" dirty="0"/>
              <a:t>2</a:t>
            </a:r>
            <a:r>
              <a:rPr lang="en-US" altLang="en-US" dirty="0"/>
              <a:t>) gas increased slowly but progressively since it was relatively inert.</a:t>
            </a:r>
          </a:p>
          <a:p>
            <a:pPr>
              <a:lnSpc>
                <a:spcPct val="90000"/>
              </a:lnSpc>
            </a:pPr>
            <a:r>
              <a:rPr lang="en-US" altLang="en-US" dirty="0"/>
              <a:t>Current composition of the atmosphere was established approximately a billion years ago.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D4D0453-198E-4B77-842C-F4F174BB9B29}"/>
              </a:ext>
            </a:extLst>
          </p:cNvPr>
          <p:cNvSpPr>
            <a:spLocks noGrp="1" noChangeArrowheads="1"/>
          </p:cNvSpPr>
          <p:nvPr>
            <p:ph type="title" idx="4294967295"/>
          </p:nvPr>
        </p:nvSpPr>
        <p:spPr>
          <a:xfrm>
            <a:off x="1371600" y="0"/>
            <a:ext cx="7772400" cy="1143000"/>
          </a:xfrm>
        </p:spPr>
        <p:txBody>
          <a:bodyPr anchorCtr="0"/>
          <a:lstStyle/>
          <a:p>
            <a:r>
              <a:rPr lang="en-US" altLang="en-US" sz="3600"/>
              <a:t>The Rise of Oxygen and the Third Atmosphere</a:t>
            </a:r>
            <a:endParaRPr lang="en-US" altLang="en-US"/>
          </a:p>
        </p:txBody>
      </p:sp>
      <p:sp>
        <p:nvSpPr>
          <p:cNvPr id="46083" name="Rectangle 3">
            <a:extLst>
              <a:ext uri="{FF2B5EF4-FFF2-40B4-BE49-F238E27FC236}">
                <a16:creationId xmlns:a16="http://schemas.microsoft.com/office/drawing/2014/main" id="{3551871B-EEB8-4320-92C9-4D1359D90258}"/>
              </a:ext>
            </a:extLst>
          </p:cNvPr>
          <p:cNvSpPr>
            <a:spLocks noGrp="1" noChangeArrowheads="1"/>
          </p:cNvSpPr>
          <p:nvPr>
            <p:ph type="body" idx="4294967295"/>
          </p:nvPr>
        </p:nvSpPr>
        <p:spPr>
          <a:xfrm>
            <a:off x="914400" y="1066800"/>
            <a:ext cx="8229600" cy="4267200"/>
          </a:xfrm>
        </p:spPr>
        <p:txBody>
          <a:bodyPr>
            <a:normAutofit fontScale="92500" lnSpcReduction="20000"/>
          </a:bodyPr>
          <a:lstStyle/>
          <a:p>
            <a:pPr>
              <a:lnSpc>
                <a:spcPct val="90000"/>
              </a:lnSpc>
            </a:pPr>
            <a:r>
              <a:rPr lang="en-US" altLang="en-US" sz="2400" dirty="0"/>
              <a:t>In the first two billion years of the planet’s evolution, the atmosphere acquired a small amount of oxygen, probably by the splitting of water (H20) molecules by solar radiation.</a:t>
            </a:r>
          </a:p>
          <a:p>
            <a:pPr>
              <a:lnSpc>
                <a:spcPct val="90000"/>
              </a:lnSpc>
            </a:pPr>
            <a:r>
              <a:rPr lang="en-US" altLang="en-US" sz="2400" dirty="0"/>
              <a:t>The evidence of this oxygen is suggested by minor rust in some early rocks.</a:t>
            </a:r>
          </a:p>
          <a:p>
            <a:pPr>
              <a:lnSpc>
                <a:spcPct val="90000"/>
              </a:lnSpc>
            </a:pPr>
            <a:r>
              <a:rPr lang="en-US" altLang="en-US" sz="2400" dirty="0"/>
              <a:t>The oxygen also led to the establishment of an ozone layer that reduced UV radiation at the surface.</a:t>
            </a:r>
          </a:p>
          <a:p>
            <a:pPr>
              <a:lnSpc>
                <a:spcPct val="90000"/>
              </a:lnSpc>
            </a:pPr>
            <a:r>
              <a:rPr lang="en-US" altLang="en-US" sz="2400" dirty="0"/>
              <a:t>With the rise of photosynthetic bacteria (cyanobacteria) and early plants, oxygen levels began to rise rapidly as did indications of rust in rocks </a:t>
            </a:r>
          </a:p>
          <a:p>
            <a:pPr>
              <a:lnSpc>
                <a:spcPct val="90000"/>
              </a:lnSpc>
            </a:pPr>
            <a:r>
              <a:rPr lang="en-US" altLang="en-US" sz="2400" dirty="0"/>
              <a:t>Between 2.5 billion years ago to about 500 </a:t>
            </a:r>
            <a:r>
              <a:rPr lang="en-US" altLang="en-US" sz="2400" dirty="0" err="1"/>
              <a:t>bya</a:t>
            </a:r>
            <a:r>
              <a:rPr lang="en-US" altLang="en-US" sz="2400" dirty="0"/>
              <a:t>, 0</a:t>
            </a:r>
            <a:r>
              <a:rPr lang="en-US" altLang="en-US" sz="2400" baseline="-25000" dirty="0"/>
              <a:t>2</a:t>
            </a:r>
            <a:r>
              <a:rPr lang="en-US" altLang="en-US" sz="2400" dirty="0"/>
              <a:t> rose to near current levels.</a:t>
            </a:r>
          </a:p>
          <a:p>
            <a:pPr>
              <a:lnSpc>
                <a:spcPct val="90000"/>
              </a:lnSpc>
            </a:pPr>
            <a:r>
              <a:rPr lang="en-US" altLang="en-US" sz="2400" dirty="0"/>
              <a:t>This means Oxygen in the Earth’s atmosphere is a LATE arrival!</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strVal val="#ppt_w+.3"/>
                                          </p:val>
                                        </p:tav>
                                        <p:tav tm="100000">
                                          <p:val>
                                            <p:strVal val="#ppt_w"/>
                                          </p:val>
                                        </p:tav>
                                      </p:tavLst>
                                    </p:anim>
                                    <p:anim calcmode="lin" valueType="num">
                                      <p:cBhvr>
                                        <p:cTn id="8" dur="1000" fill="hold"/>
                                        <p:tgtEl>
                                          <p:spTgt spid="46082"/>
                                        </p:tgtEl>
                                        <p:attrNameLst>
                                          <p:attrName>ppt_h</p:attrName>
                                        </p:attrNameLst>
                                      </p:cBhvr>
                                      <p:tavLst>
                                        <p:tav tm="0">
                                          <p:val>
                                            <p:strVal val="#ppt_h"/>
                                          </p:val>
                                        </p:tav>
                                        <p:tav tm="100000">
                                          <p:val>
                                            <p:strVal val="#ppt_h"/>
                                          </p:val>
                                        </p:tav>
                                      </p:tavLst>
                                    </p:anim>
                                    <p:animEffect transition="in" filter="fade">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 calcmode="lin" valueType="num">
                                      <p:cBhvr>
                                        <p:cTn id="14" dur="1000" fill="hold"/>
                                        <p:tgtEl>
                                          <p:spTgt spid="4608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60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 calcmode="lin" valueType="num">
                                      <p:cBhvr>
                                        <p:cTn id="21" dur="1000" fill="hold"/>
                                        <p:tgtEl>
                                          <p:spTgt spid="4608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608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6083">
                                            <p:txEl>
                                              <p:pRg st="2" end="2"/>
                                            </p:txEl>
                                          </p:spTgt>
                                        </p:tgtEl>
                                        <p:attrNameLst>
                                          <p:attrName>style.visibility</p:attrName>
                                        </p:attrNameLst>
                                      </p:cBhvr>
                                      <p:to>
                                        <p:strVal val="visible"/>
                                      </p:to>
                                    </p:set>
                                    <p:anim calcmode="lin" valueType="num">
                                      <p:cBhvr>
                                        <p:cTn id="28" dur="1000" fill="hold"/>
                                        <p:tgtEl>
                                          <p:spTgt spid="4608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608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608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6083">
                                            <p:txEl>
                                              <p:pRg st="3" end="3"/>
                                            </p:txEl>
                                          </p:spTgt>
                                        </p:tgtEl>
                                        <p:attrNameLst>
                                          <p:attrName>style.visibility</p:attrName>
                                        </p:attrNameLst>
                                      </p:cBhvr>
                                      <p:to>
                                        <p:strVal val="visible"/>
                                      </p:to>
                                    </p:set>
                                    <p:anim calcmode="lin" valueType="num">
                                      <p:cBhvr>
                                        <p:cTn id="35" dur="1000" fill="hold"/>
                                        <p:tgtEl>
                                          <p:spTgt spid="4608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608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608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46083">
                                            <p:txEl>
                                              <p:pRg st="4" end="4"/>
                                            </p:txEl>
                                          </p:spTgt>
                                        </p:tgtEl>
                                        <p:attrNameLst>
                                          <p:attrName>style.visibility</p:attrName>
                                        </p:attrNameLst>
                                      </p:cBhvr>
                                      <p:to>
                                        <p:strVal val="visible"/>
                                      </p:to>
                                    </p:set>
                                    <p:anim calcmode="lin" valueType="num">
                                      <p:cBhvr>
                                        <p:cTn id="42" dur="1000" fill="hold"/>
                                        <p:tgtEl>
                                          <p:spTgt spid="4608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4608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4608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46083">
                                            <p:txEl>
                                              <p:pRg st="5" end="5"/>
                                            </p:txEl>
                                          </p:spTgt>
                                        </p:tgtEl>
                                        <p:attrNameLst>
                                          <p:attrName>style.visibility</p:attrName>
                                        </p:attrNameLst>
                                      </p:cBhvr>
                                      <p:to>
                                        <p:strVal val="visible"/>
                                      </p:to>
                                    </p:set>
                                    <p:anim calcmode="lin" valueType="num">
                                      <p:cBhvr>
                                        <p:cTn id="49" dur="1000" fill="hold"/>
                                        <p:tgtEl>
                                          <p:spTgt spid="4608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4608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a:extLst>
              <a:ext uri="{FF2B5EF4-FFF2-40B4-BE49-F238E27FC236}">
                <a16:creationId xmlns:a16="http://schemas.microsoft.com/office/drawing/2014/main" id="{5D8E7936-CE11-4784-BC2E-475527FAAC42}"/>
              </a:ext>
            </a:extLst>
          </p:cNvPr>
          <p:cNvSpPr txBox="1">
            <a:spLocks noChangeArrowheads="1"/>
          </p:cNvSpPr>
          <p:nvPr/>
        </p:nvSpPr>
        <p:spPr bwMode="auto">
          <a:xfrm>
            <a:off x="990600" y="457200"/>
            <a:ext cx="7772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Overall, we have to wait about 2.5 billion years from formation to the first signs of oxygen in the atmosphere:  Fe</a:t>
            </a:r>
            <a:r>
              <a:rPr lang="en-US" altLang="en-US" baseline="30000"/>
              <a:t>++</a:t>
            </a:r>
            <a:r>
              <a:rPr lang="en-US" altLang="en-US"/>
              <a:t> dissolved in the oceans (thanks to supernova) scavenge the O</a:t>
            </a:r>
            <a:r>
              <a:rPr lang="en-US" altLang="en-US" baseline="-25000"/>
              <a:t>2 </a:t>
            </a:r>
            <a:r>
              <a:rPr lang="en-US" altLang="en-US"/>
              <a:t>for 2 billion years until saturation.</a:t>
            </a:r>
          </a:p>
        </p:txBody>
      </p:sp>
      <p:pic>
        <p:nvPicPr>
          <p:cNvPr id="48133" name="Picture 5" descr="ox4">
            <a:extLst>
              <a:ext uri="{FF2B5EF4-FFF2-40B4-BE49-F238E27FC236}">
                <a16:creationId xmlns:a16="http://schemas.microsoft.com/office/drawing/2014/main" id="{85D339E9-27E1-4D3C-9E10-59B4AD35B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4582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B88DF61-7967-4B8E-AC37-1F67205B0CDB}"/>
              </a:ext>
            </a:extLst>
          </p:cNvPr>
          <p:cNvSpPr>
            <a:spLocks noGrp="1" noChangeArrowheads="1"/>
          </p:cNvSpPr>
          <p:nvPr>
            <p:ph type="title"/>
          </p:nvPr>
        </p:nvSpPr>
        <p:spPr/>
        <p:txBody>
          <a:bodyPr/>
          <a:lstStyle/>
          <a:p>
            <a:r>
              <a:rPr lang="en-US" altLang="en-US"/>
              <a:t>Evolution of Life</a:t>
            </a:r>
          </a:p>
        </p:txBody>
      </p:sp>
      <p:sp>
        <p:nvSpPr>
          <p:cNvPr id="56323" name="Rectangle 3">
            <a:extLst>
              <a:ext uri="{FF2B5EF4-FFF2-40B4-BE49-F238E27FC236}">
                <a16:creationId xmlns:a16="http://schemas.microsoft.com/office/drawing/2014/main" id="{5B129752-DECB-4916-80B3-E99FB9674DDE}"/>
              </a:ext>
            </a:extLst>
          </p:cNvPr>
          <p:cNvSpPr>
            <a:spLocks noGrp="1" noChangeArrowheads="1"/>
          </p:cNvSpPr>
          <p:nvPr>
            <p:ph type="body" idx="1"/>
          </p:nvPr>
        </p:nvSpPr>
        <p:spPr>
          <a:ln/>
        </p:spPr>
        <p:txBody>
          <a:bodyPr/>
          <a:lstStyle/>
          <a:p>
            <a:endParaRPr lang="en-US" altLang="en-US"/>
          </a:p>
        </p:txBody>
      </p:sp>
      <p:pic>
        <p:nvPicPr>
          <p:cNvPr id="56324" name="Picture 4" descr="s3">
            <a:extLst>
              <a:ext uri="{FF2B5EF4-FFF2-40B4-BE49-F238E27FC236}">
                <a16:creationId xmlns:a16="http://schemas.microsoft.com/office/drawing/2014/main" id="{5FBDC081-D88A-470A-89AF-DF43F68F9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058275" cy="320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ED26AB0-77FA-4597-BF93-E6AB24F3586F}"/>
              </a:ext>
            </a:extLst>
          </p:cNvPr>
          <p:cNvSpPr>
            <a:spLocks noGrp="1" noChangeArrowheads="1"/>
          </p:cNvSpPr>
          <p:nvPr>
            <p:ph type="title"/>
          </p:nvPr>
        </p:nvSpPr>
        <p:spPr/>
        <p:txBody>
          <a:bodyPr/>
          <a:lstStyle/>
          <a:p>
            <a:endParaRPr lang="en-US" altLang="en-US" dirty="0"/>
          </a:p>
        </p:txBody>
      </p:sp>
      <p:pic>
        <p:nvPicPr>
          <p:cNvPr id="14339" name="Picture 3" descr="Fig">
            <a:extLst>
              <a:ext uri="{FF2B5EF4-FFF2-40B4-BE49-F238E27FC236}">
                <a16:creationId xmlns:a16="http://schemas.microsoft.com/office/drawing/2014/main" id="{D9A92A32-1A89-44D2-A6E4-C31E91BC2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7" y="1205705"/>
            <a:ext cx="5789613" cy="5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a:extLst>
              <a:ext uri="{FF2B5EF4-FFF2-40B4-BE49-F238E27FC236}">
                <a16:creationId xmlns:a16="http://schemas.microsoft.com/office/drawing/2014/main" id="{AFE4620C-87C1-43F9-97AA-71191EEAC469}"/>
              </a:ext>
            </a:extLst>
          </p:cNvPr>
          <p:cNvSpPr txBox="1">
            <a:spLocks noChangeArrowheads="1"/>
          </p:cNvSpPr>
          <p:nvPr/>
        </p:nvSpPr>
        <p:spPr bwMode="auto">
          <a:xfrm>
            <a:off x="2286000" y="228600"/>
            <a:ext cx="379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Stages in Planetary Evolution</a:t>
            </a:r>
          </a:p>
        </p:txBody>
      </p:sp>
      <p:sp>
        <p:nvSpPr>
          <p:cNvPr id="14341" name="Text Box 5">
            <a:extLst>
              <a:ext uri="{FF2B5EF4-FFF2-40B4-BE49-F238E27FC236}">
                <a16:creationId xmlns:a16="http://schemas.microsoft.com/office/drawing/2014/main" id="{9A10DEC3-FBDC-4A9D-9F15-1D00BFFCC6FB}"/>
              </a:ext>
            </a:extLst>
          </p:cNvPr>
          <p:cNvSpPr txBox="1">
            <a:spLocks noChangeArrowheads="1"/>
          </p:cNvSpPr>
          <p:nvPr/>
        </p:nvSpPr>
        <p:spPr bwMode="auto">
          <a:xfrm>
            <a:off x="609600" y="990600"/>
            <a:ext cx="260667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Times New Roman" panose="02020603050405020304" pitchFamily="18" charset="0"/>
              </a:rPr>
              <a:t>1. Planetesimals</a:t>
            </a:r>
          </a:p>
          <a:p>
            <a:r>
              <a:rPr lang="en-US" altLang="en-US" sz="2000">
                <a:latin typeface="Times New Roman" panose="02020603050405020304" pitchFamily="18" charset="0"/>
              </a:rPr>
              <a:t>… small bodies formed from dust and gas eddies</a:t>
            </a:r>
            <a:br>
              <a:rPr lang="en-US" altLang="en-US" sz="2000">
                <a:latin typeface="Times New Roman" panose="02020603050405020304" pitchFamily="18" charset="0"/>
              </a:rPr>
            </a:br>
            <a:endParaRPr lang="en-US" altLang="en-US" sz="2000">
              <a:latin typeface="Times New Roman" panose="02020603050405020304" pitchFamily="18" charset="0"/>
            </a:endParaRPr>
          </a:p>
          <a:p>
            <a:r>
              <a:rPr lang="en-US" altLang="en-US" sz="2000">
                <a:latin typeface="Times New Roman" panose="02020603050405020304" pitchFamily="18" charset="0"/>
              </a:rPr>
              <a:t>2. Protoplanets</a:t>
            </a:r>
          </a:p>
          <a:p>
            <a:r>
              <a:rPr lang="en-US" altLang="en-US" sz="2000">
                <a:latin typeface="Times New Roman" panose="02020603050405020304" pitchFamily="18" charset="0"/>
              </a:rPr>
              <a:t>9 or 10 formed from planetesimals accretion</a:t>
            </a:r>
          </a:p>
          <a:p>
            <a:endParaRPr lang="en-US" altLang="en-US" sz="2000">
              <a:latin typeface="Times New Roman" panose="02020603050405020304" pitchFamily="18" charset="0"/>
            </a:endParaRPr>
          </a:p>
          <a:p>
            <a:r>
              <a:rPr lang="en-US" altLang="en-US" sz="2000">
                <a:latin typeface="Times New Roman" panose="02020603050405020304" pitchFamily="18" charset="0"/>
              </a:rPr>
              <a:t>3. Planets</a:t>
            </a:r>
          </a:p>
          <a:p>
            <a:r>
              <a:rPr lang="en-US" altLang="en-US" sz="2000">
                <a:latin typeface="Times New Roman" panose="02020603050405020304" pitchFamily="18" charset="0"/>
              </a:rPr>
              <a:t>formed by combining protoplanets swept up by gravitational attraction.</a:t>
            </a:r>
            <a:br>
              <a:rPr lang="en-US" altLang="en-US" sz="2000">
                <a:latin typeface="Times New Roman" panose="02020603050405020304" pitchFamily="18" charset="0"/>
              </a:rPr>
            </a:br>
            <a:endParaRPr lang="en-US" altLang="en-US" sz="2000">
              <a:latin typeface="Times New Roman" panose="02020603050405020304" pitchFamily="18" charset="0"/>
            </a:endParaRPr>
          </a:p>
          <a:p>
            <a:r>
              <a:rPr lang="en-US" altLang="en-US" sz="2000">
                <a:latin typeface="Times New Roman" panose="02020603050405020304" pitchFamily="18" charset="0"/>
              </a:rPr>
              <a:t>4.  Left over debris craters newly formed planets</a:t>
            </a:r>
          </a:p>
        </p:txBody>
      </p:sp>
      <p:pic>
        <p:nvPicPr>
          <p:cNvPr id="14343" name="Picture 7" descr="Callisto">
            <a:extLst>
              <a:ext uri="{FF2B5EF4-FFF2-40B4-BE49-F238E27FC236}">
                <a16:creationId xmlns:a16="http://schemas.microsoft.com/office/drawing/2014/main" id="{135BFC44-1294-4734-A274-E604D8024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4" y="0"/>
            <a:ext cx="67421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38A87E8-2562-4657-ACA1-183A4827DB62}"/>
              </a:ext>
            </a:extLst>
          </p:cNvPr>
          <p:cNvSpPr>
            <a:spLocks noGrp="1" noChangeArrowheads="1"/>
          </p:cNvSpPr>
          <p:nvPr>
            <p:ph type="title"/>
          </p:nvPr>
        </p:nvSpPr>
        <p:spPr/>
        <p:txBody>
          <a:bodyPr/>
          <a:lstStyle/>
          <a:p>
            <a:endParaRPr lang="en-US" altLang="en-US" dirty="0"/>
          </a:p>
        </p:txBody>
      </p:sp>
      <p:pic>
        <p:nvPicPr>
          <p:cNvPr id="15363" name="Picture 3" descr="Fig">
            <a:extLst>
              <a:ext uri="{FF2B5EF4-FFF2-40B4-BE49-F238E27FC236}">
                <a16:creationId xmlns:a16="http://schemas.microsoft.com/office/drawing/2014/main" id="{AED89692-B403-44F8-9907-66ED1DA51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7" y="812800"/>
            <a:ext cx="76962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4">
            <a:extLst>
              <a:ext uri="{FF2B5EF4-FFF2-40B4-BE49-F238E27FC236}">
                <a16:creationId xmlns:a16="http://schemas.microsoft.com/office/drawing/2014/main" id="{9AF8A771-9963-4A32-A111-80DFD340FEFD}"/>
              </a:ext>
            </a:extLst>
          </p:cNvPr>
          <p:cNvSpPr txBox="1">
            <a:spLocks noChangeArrowheads="1"/>
          </p:cNvSpPr>
          <p:nvPr/>
        </p:nvSpPr>
        <p:spPr bwMode="auto">
          <a:xfrm>
            <a:off x="381000" y="5867400"/>
            <a:ext cx="84740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latin typeface="Times New Roman" panose="02020603050405020304" pitchFamily="18" charset="0"/>
              </a:rPr>
              <a:t>From (A) a homogeneous, low-density protoplanet to (B) a dense, differentiated planet</a:t>
            </a:r>
          </a:p>
        </p:txBody>
      </p:sp>
      <p:sp>
        <p:nvSpPr>
          <p:cNvPr id="15366" name="Text Box 6">
            <a:extLst>
              <a:ext uri="{FF2B5EF4-FFF2-40B4-BE49-F238E27FC236}">
                <a16:creationId xmlns:a16="http://schemas.microsoft.com/office/drawing/2014/main" id="{F71C81EA-B83E-41B3-A3EB-D50EEF65011D}"/>
              </a:ext>
            </a:extLst>
          </p:cNvPr>
          <p:cNvSpPr txBox="1">
            <a:spLocks noChangeArrowheads="1"/>
          </p:cNvSpPr>
          <p:nvPr/>
        </p:nvSpPr>
        <p:spPr bwMode="auto">
          <a:xfrm>
            <a:off x="2590800" y="228600"/>
            <a:ext cx="443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panose="02020603050405020304" pitchFamily="18" charset="0"/>
              </a:rPr>
              <a:t>Stages in Formation of Early Earth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CFB81F9-3A0D-476C-BFED-17A4C9B92029}"/>
              </a:ext>
            </a:extLst>
          </p:cNvPr>
          <p:cNvSpPr>
            <a:spLocks noGrp="1" noChangeArrowheads="1"/>
          </p:cNvSpPr>
          <p:nvPr>
            <p:ph type="title"/>
          </p:nvPr>
        </p:nvSpPr>
        <p:spPr>
          <a:xfrm>
            <a:off x="1295400" y="228600"/>
            <a:ext cx="6705600" cy="381000"/>
          </a:xfrm>
        </p:spPr>
        <p:txBody>
          <a:bodyPr>
            <a:normAutofit fontScale="90000"/>
          </a:bodyPr>
          <a:lstStyle/>
          <a:p>
            <a:r>
              <a:rPr lang="en-US" altLang="en-US" sz="2400"/>
              <a:t>Differentiation of Chemical Elements in Earth</a:t>
            </a:r>
          </a:p>
        </p:txBody>
      </p:sp>
      <p:pic>
        <p:nvPicPr>
          <p:cNvPr id="6147" name="Picture 3" descr="Fig">
            <a:extLst>
              <a:ext uri="{FF2B5EF4-FFF2-40B4-BE49-F238E27FC236}">
                <a16:creationId xmlns:a16="http://schemas.microsoft.com/office/drawing/2014/main" id="{07AB2A03-6B05-4D61-B189-5B523029C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4">
            <a:extLst>
              <a:ext uri="{FF2B5EF4-FFF2-40B4-BE49-F238E27FC236}">
                <a16:creationId xmlns:a16="http://schemas.microsoft.com/office/drawing/2014/main" id="{D4F36159-BE61-4C86-8223-6CBE6F2E953E}"/>
              </a:ext>
            </a:extLst>
          </p:cNvPr>
          <p:cNvSpPr txBox="1">
            <a:spLocks noChangeArrowheads="1"/>
          </p:cNvSpPr>
          <p:nvPr/>
        </p:nvSpPr>
        <p:spPr bwMode="auto">
          <a:xfrm>
            <a:off x="609600" y="5486400"/>
            <a:ext cx="7543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Present distribution of major elements and U, Th, He and Ar in the Earth’s atmosphere, crust and in seawater. (Elements listed in order of abundance).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D0A007C-6C60-44CF-B11E-A6FFC66B10D2}"/>
              </a:ext>
            </a:extLst>
          </p:cNvPr>
          <p:cNvSpPr>
            <a:spLocks noGrp="1" noChangeArrowheads="1"/>
          </p:cNvSpPr>
          <p:nvPr>
            <p:ph type="title"/>
          </p:nvPr>
        </p:nvSpPr>
        <p:spPr/>
        <p:txBody>
          <a:bodyPr/>
          <a:lstStyle/>
          <a:p>
            <a:endParaRPr lang="en-US" altLang="en-US" dirty="0"/>
          </a:p>
        </p:txBody>
      </p:sp>
      <p:sp>
        <p:nvSpPr>
          <p:cNvPr id="37891" name="Rectangle 3">
            <a:extLst>
              <a:ext uri="{FF2B5EF4-FFF2-40B4-BE49-F238E27FC236}">
                <a16:creationId xmlns:a16="http://schemas.microsoft.com/office/drawing/2014/main" id="{0B3165FC-08AA-4915-BC40-BA33FFF49DF9}"/>
              </a:ext>
            </a:extLst>
          </p:cNvPr>
          <p:cNvSpPr>
            <a:spLocks noGrp="1" noChangeArrowheads="1"/>
          </p:cNvSpPr>
          <p:nvPr>
            <p:ph type="body" idx="1"/>
          </p:nvPr>
        </p:nvSpPr>
        <p:spPr>
          <a:ln/>
        </p:spPr>
        <p:txBody>
          <a:bodyPr/>
          <a:lstStyle/>
          <a:p>
            <a:endParaRPr lang="en-US" altLang="en-US"/>
          </a:p>
        </p:txBody>
      </p:sp>
      <p:pic>
        <p:nvPicPr>
          <p:cNvPr id="37892" name="Picture 4" descr="s1">
            <a:extLst>
              <a:ext uri="{FF2B5EF4-FFF2-40B4-BE49-F238E27FC236}">
                <a16:creationId xmlns:a16="http://schemas.microsoft.com/office/drawing/2014/main" id="{B8F8D7E6-B48D-4052-8DCE-ECEDCBC20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304800"/>
            <a:ext cx="4233862" cy="5895975"/>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a:extLst>
              <a:ext uri="{FF2B5EF4-FFF2-40B4-BE49-F238E27FC236}">
                <a16:creationId xmlns:a16="http://schemas.microsoft.com/office/drawing/2014/main" id="{24C8728E-DBAF-4D9E-A380-C302BC56923C}"/>
              </a:ext>
            </a:extLst>
          </p:cNvPr>
          <p:cNvSpPr txBox="1">
            <a:spLocks noChangeArrowheads="1"/>
          </p:cNvSpPr>
          <p:nvPr/>
        </p:nvSpPr>
        <p:spPr bwMode="auto">
          <a:xfrm>
            <a:off x="762000" y="1524000"/>
            <a:ext cx="2590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latin typeface="Times New Roman" panose="02020603050405020304" pitchFamily="18" charset="0"/>
              </a:rPr>
              <a:t>Earth is internally heated mostly by the decay of Uranium 238 and Potassium 40 – eventually U-238 (R-process element) dominates</a:t>
            </a:r>
          </a:p>
        </p:txBody>
      </p:sp>
      <p:sp>
        <p:nvSpPr>
          <p:cNvPr id="2" name="TextBox 1">
            <a:extLst>
              <a:ext uri="{FF2B5EF4-FFF2-40B4-BE49-F238E27FC236}">
                <a16:creationId xmlns:a16="http://schemas.microsoft.com/office/drawing/2014/main" id="{97F04FA6-59DC-4F60-86B0-C7878FF1ACBF}"/>
              </a:ext>
            </a:extLst>
          </p:cNvPr>
          <p:cNvSpPr txBox="1"/>
          <p:nvPr/>
        </p:nvSpPr>
        <p:spPr>
          <a:xfrm>
            <a:off x="5334000" y="1143000"/>
            <a:ext cx="1981200" cy="1754326"/>
          </a:xfrm>
          <a:prstGeom prst="rect">
            <a:avLst/>
          </a:prstGeom>
          <a:noFill/>
        </p:spPr>
        <p:txBody>
          <a:bodyPr wrap="square" rtlCol="0">
            <a:spAutoFit/>
          </a:bodyPr>
          <a:lstStyle/>
          <a:p>
            <a:r>
              <a:rPr lang="en-US" dirty="0">
                <a:solidFill>
                  <a:srgbClr val="FF0000"/>
                </a:solidFill>
              </a:rPr>
              <a:t>This means that the interior of the Earth remains hot for billions of years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00C5C83-0CC4-4971-9D70-F43CD7D45B7B}"/>
              </a:ext>
            </a:extLst>
          </p:cNvPr>
          <p:cNvSpPr>
            <a:spLocks noGrp="1" noChangeArrowheads="1"/>
          </p:cNvSpPr>
          <p:nvPr>
            <p:ph type="title"/>
          </p:nvPr>
        </p:nvSpPr>
        <p:spPr>
          <a:xfrm>
            <a:off x="1143000" y="228600"/>
            <a:ext cx="7467600" cy="381000"/>
          </a:xfrm>
        </p:spPr>
        <p:txBody>
          <a:bodyPr/>
          <a:lstStyle/>
          <a:p>
            <a:r>
              <a:rPr lang="en-US" altLang="en-US" sz="3200" b="1"/>
              <a:t>Divisions of the Earth's interior </a:t>
            </a:r>
          </a:p>
        </p:txBody>
      </p:sp>
      <p:pic>
        <p:nvPicPr>
          <p:cNvPr id="23555" name="Picture 3">
            <a:extLst>
              <a:ext uri="{FF2B5EF4-FFF2-40B4-BE49-F238E27FC236}">
                <a16:creationId xmlns:a16="http://schemas.microsoft.com/office/drawing/2014/main" id="{CC8F46D2-1CEB-45CA-B339-1D20C04AB98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0" y="838200"/>
            <a:ext cx="6248400" cy="5538788"/>
          </a:xfrm>
          <a:noFill/>
          <a:ln/>
        </p:spPr>
      </p:pic>
      <p:sp>
        <p:nvSpPr>
          <p:cNvPr id="23556" name="Text Box 4">
            <a:extLst>
              <a:ext uri="{FF2B5EF4-FFF2-40B4-BE49-F238E27FC236}">
                <a16:creationId xmlns:a16="http://schemas.microsoft.com/office/drawing/2014/main" id="{94649CC4-9534-44FF-B53D-7F50D1866232}"/>
              </a:ext>
            </a:extLst>
          </p:cNvPr>
          <p:cNvSpPr txBox="1">
            <a:spLocks noChangeArrowheads="1"/>
          </p:cNvSpPr>
          <p:nvPr/>
        </p:nvSpPr>
        <p:spPr bwMode="auto">
          <a:xfrm>
            <a:off x="228600" y="990600"/>
            <a:ext cx="25304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rPr>
              <a:t>Cross section of Earth showing in a rudimentary way the relation of the upper mantle to subduction zones and midocean ridges.</a:t>
            </a:r>
          </a:p>
          <a:p>
            <a:endParaRPr lang="en-US" altLang="en-US" sz="2400">
              <a:latin typeface="Times New Roman" panose="02020603050405020304" pitchFamily="18" charset="0"/>
            </a:endParaRPr>
          </a:p>
          <a:p>
            <a:r>
              <a:rPr lang="en-US" altLang="en-US" sz="2400">
                <a:latin typeface="Times New Roman" panose="02020603050405020304" pitchFamily="18" charset="0"/>
              </a:rPr>
              <a:t>Internal heating eventually drives plate tectonics.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E3B72B7-6416-4551-912B-25CC8945451E}"/>
              </a:ext>
            </a:extLst>
          </p:cNvPr>
          <p:cNvSpPr>
            <a:spLocks noGrp="1" noChangeArrowheads="1"/>
          </p:cNvSpPr>
          <p:nvPr>
            <p:ph type="title" idx="4294967295"/>
          </p:nvPr>
        </p:nvSpPr>
        <p:spPr>
          <a:xfrm>
            <a:off x="0" y="277813"/>
            <a:ext cx="8229600" cy="1139825"/>
          </a:xfrm>
        </p:spPr>
        <p:txBody>
          <a:bodyPr anchorCtr="0"/>
          <a:lstStyle/>
          <a:p>
            <a:r>
              <a:rPr lang="en-US" altLang="en-US"/>
              <a:t>The First Atmosphere</a:t>
            </a:r>
          </a:p>
        </p:txBody>
      </p:sp>
      <p:sp>
        <p:nvSpPr>
          <p:cNvPr id="38915" name="Rectangle 3">
            <a:extLst>
              <a:ext uri="{FF2B5EF4-FFF2-40B4-BE49-F238E27FC236}">
                <a16:creationId xmlns:a16="http://schemas.microsoft.com/office/drawing/2014/main" id="{F9F58658-EFE2-4424-8B57-3489942423F8}"/>
              </a:ext>
            </a:extLst>
          </p:cNvPr>
          <p:cNvSpPr>
            <a:spLocks noGrp="1" noChangeArrowheads="1"/>
          </p:cNvSpPr>
          <p:nvPr>
            <p:ph type="body" idx="4294967295"/>
          </p:nvPr>
        </p:nvSpPr>
        <p:spPr>
          <a:xfrm>
            <a:off x="0" y="1600200"/>
            <a:ext cx="8229600" cy="4530725"/>
          </a:xfrm>
        </p:spPr>
        <p:txBody>
          <a:bodyPr>
            <a:normAutofit lnSpcReduction="10000"/>
          </a:bodyPr>
          <a:lstStyle/>
          <a:p>
            <a:r>
              <a:rPr lang="en-US" altLang="en-US" sz="2800" dirty="0"/>
              <a:t>The early atmosphere would have been similar to the Sun--mainly hydrogen and helium, but this atmosphere was lost quickly for two reasons:</a:t>
            </a:r>
          </a:p>
          <a:p>
            <a:endParaRPr lang="en-US" altLang="en-US" sz="2800" dirty="0"/>
          </a:p>
          <a:p>
            <a:pPr lvl="1"/>
            <a:r>
              <a:rPr lang="en-US" altLang="en-US" sz="2400" dirty="0"/>
              <a:t>(1)  The gravity of the modest size earth was not strong enough to prevent such light gases from escaping to space. Particularly since the early earth was hot!</a:t>
            </a:r>
          </a:p>
          <a:p>
            <a:pPr lvl="1"/>
            <a:endParaRPr lang="en-US" altLang="en-US" sz="2400" dirty="0"/>
          </a:p>
          <a:p>
            <a:pPr lvl="1"/>
            <a:r>
              <a:rPr lang="en-US" altLang="en-US" sz="2400" dirty="0"/>
              <a:t>(2)  It appears that around 30-100 million years after the earth’s formation, it was struck by a large object…the size of Mars.  The result:  the origin of the moon and loss of earth’s early H, He atmosphere.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2771EDB-32E1-49CE-AC4C-4E233052B647}"/>
              </a:ext>
            </a:extLst>
          </p:cNvPr>
          <p:cNvSpPr>
            <a:spLocks noGrp="1" noChangeArrowheads="1"/>
          </p:cNvSpPr>
          <p:nvPr>
            <p:ph type="title"/>
          </p:nvPr>
        </p:nvSpPr>
        <p:spPr>
          <a:xfrm>
            <a:off x="304800" y="304800"/>
            <a:ext cx="8001000" cy="5943600"/>
          </a:xfrm>
        </p:spPr>
        <p:txBody>
          <a:bodyPr/>
          <a:lstStyle/>
          <a:p>
            <a:r>
              <a:rPr lang="en-US" altLang="en-US" sz="1800" dirty="0"/>
              <a:t>“Hadean” is name given to Eon in which Earth formed by accretion and</a:t>
            </a:r>
            <a:r>
              <a:rPr lang="en-US" altLang="en-US" sz="3600" dirty="0"/>
              <a:t> </a:t>
            </a:r>
            <a:r>
              <a:rPr lang="en-US" altLang="en-US" sz="1800" dirty="0"/>
              <a:t>meteorite bombardment. It was truly “hell on earth” as constant meteorite bombardment and high interior heat flow combined to keep early Earth surface in nearly constant molten state.</a:t>
            </a:r>
            <a:br>
              <a:rPr lang="en-US" altLang="en-US" sz="1800" dirty="0"/>
            </a:br>
            <a:br>
              <a:rPr lang="en-US" altLang="en-US" sz="3600" dirty="0"/>
            </a:br>
            <a:r>
              <a:rPr lang="en-US" altLang="en-US" sz="1800" dirty="0"/>
              <a:t>Atmosphere of early Earth likely reducing (i.e. no oxygen) and similar to present Jupiter atmosphere (?), mostly:</a:t>
            </a:r>
            <a:br>
              <a:rPr lang="en-US" altLang="en-US" sz="1800" dirty="0"/>
            </a:br>
            <a:br>
              <a:rPr lang="en-US" altLang="en-US" sz="3600" dirty="0"/>
            </a:br>
            <a:r>
              <a:rPr lang="en-US" altLang="en-US" sz="2000" dirty="0"/>
              <a:t>The first atmosphere:</a:t>
            </a:r>
            <a:br>
              <a:rPr lang="en-US" altLang="en-US" sz="2000" dirty="0"/>
            </a:br>
            <a:r>
              <a:rPr lang="en-US" altLang="en-US" sz="1800" dirty="0"/>
              <a:t>methane (CH</a:t>
            </a:r>
            <a:r>
              <a:rPr lang="en-US" altLang="en-US" sz="1800" baseline="-25000" dirty="0"/>
              <a:t>4</a:t>
            </a:r>
            <a:r>
              <a:rPr lang="en-US" altLang="en-US" sz="1800" dirty="0"/>
              <a:t>), </a:t>
            </a:r>
            <a:br>
              <a:rPr lang="en-US" altLang="en-US" sz="1800" dirty="0"/>
            </a:br>
            <a:br>
              <a:rPr lang="en-US" altLang="en-US" sz="1800" dirty="0"/>
            </a:br>
            <a:r>
              <a:rPr lang="en-US" altLang="en-US" sz="1800" dirty="0"/>
              <a:t>ammonia (NH</a:t>
            </a:r>
            <a:r>
              <a:rPr lang="en-US" altLang="en-US" sz="1800" baseline="-25000" dirty="0"/>
              <a:t>3</a:t>
            </a:r>
            <a:r>
              <a:rPr lang="en-US" altLang="en-US" sz="1800" dirty="0"/>
              <a:t>), </a:t>
            </a:r>
            <a:br>
              <a:rPr lang="en-US" altLang="en-US" sz="1800" dirty="0"/>
            </a:br>
            <a:br>
              <a:rPr lang="en-US" altLang="en-US" sz="1800" dirty="0"/>
            </a:br>
            <a:r>
              <a:rPr lang="en-US" altLang="en-US" sz="1800" dirty="0"/>
              <a:t>hydrogen (H</a:t>
            </a:r>
            <a:r>
              <a:rPr lang="en-US" altLang="en-US" sz="1800" baseline="-25000" dirty="0"/>
              <a:t>2</a:t>
            </a:r>
            <a:r>
              <a:rPr lang="en-US" altLang="en-US" sz="1800" dirty="0"/>
              <a:t>) and </a:t>
            </a:r>
            <a:br>
              <a:rPr lang="en-US" altLang="en-US" sz="1800" dirty="0"/>
            </a:br>
            <a:br>
              <a:rPr lang="en-US" altLang="en-US" sz="1800" dirty="0"/>
            </a:br>
            <a:r>
              <a:rPr lang="en-US" altLang="en-US" sz="1800" dirty="0"/>
              <a:t>helium (He) </a:t>
            </a:r>
            <a:br>
              <a:rPr lang="en-US" altLang="en-US" sz="1800" dirty="0"/>
            </a:br>
            <a:endParaRPr lang="en-US" altLang="en-US" sz="3600" dirty="0"/>
          </a:p>
        </p:txBody>
      </p:sp>
      <p:pic>
        <p:nvPicPr>
          <p:cNvPr id="29703" name="Picture 7" descr="Bombardment of primordial Earth">
            <a:extLst>
              <a:ext uri="{FF2B5EF4-FFF2-40B4-BE49-F238E27FC236}">
                <a16:creationId xmlns:a16="http://schemas.microsoft.com/office/drawing/2014/main" id="{74FD0911-C777-4732-A14C-3B143FFBB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0"/>
            <a:ext cx="47625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8CCAADC-83FE-4444-B070-F3D49394D64B}"/>
              </a:ext>
            </a:extLst>
          </p:cNvPr>
          <p:cNvSpPr>
            <a:spLocks noGrp="1" noChangeArrowheads="1"/>
          </p:cNvSpPr>
          <p:nvPr>
            <p:ph type="title"/>
          </p:nvPr>
        </p:nvSpPr>
        <p:spPr/>
        <p:txBody>
          <a:bodyPr/>
          <a:lstStyle/>
          <a:p>
            <a:r>
              <a:rPr lang="en-US" altLang="en-US"/>
              <a:t>The Second Atmosphere</a:t>
            </a:r>
          </a:p>
        </p:txBody>
      </p:sp>
      <p:sp>
        <p:nvSpPr>
          <p:cNvPr id="36867" name="Rectangle 3">
            <a:extLst>
              <a:ext uri="{FF2B5EF4-FFF2-40B4-BE49-F238E27FC236}">
                <a16:creationId xmlns:a16="http://schemas.microsoft.com/office/drawing/2014/main" id="{083356A4-2025-4DFF-9890-2D9B2E43716C}"/>
              </a:ext>
            </a:extLst>
          </p:cNvPr>
          <p:cNvSpPr>
            <a:spLocks noGrp="1" noChangeArrowheads="1"/>
          </p:cNvSpPr>
          <p:nvPr>
            <p:ph type="body" idx="1"/>
          </p:nvPr>
        </p:nvSpPr>
        <p:spPr>
          <a:noFill/>
          <a:ln/>
        </p:spPr>
        <p:txBody>
          <a:bodyPr/>
          <a:lstStyle/>
          <a:p>
            <a:r>
              <a:rPr lang="en-US" altLang="en-US"/>
              <a:t>Volcanic Out-gassing radically changed the chemical composition of the atmosphere</a:t>
            </a:r>
          </a:p>
        </p:txBody>
      </p:sp>
      <p:pic>
        <p:nvPicPr>
          <p:cNvPr id="36869" name="Picture 5" descr="early_Earth_ocean">
            <a:extLst>
              <a:ext uri="{FF2B5EF4-FFF2-40B4-BE49-F238E27FC236}">
                <a16:creationId xmlns:a16="http://schemas.microsoft.com/office/drawing/2014/main" id="{7BD149E9-C598-4ADC-97CC-A201B167C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43288"/>
            <a:ext cx="6705600" cy="3414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7.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969</TotalTime>
  <Words>789</Words>
  <Application>Microsoft Office PowerPoint</Application>
  <PresentationFormat>On-screen Show (4:3)</PresentationFormat>
  <Paragraphs>80</Paragraphs>
  <Slides>16</Slides>
  <Notes>7</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16</vt:i4>
      </vt:variant>
    </vt:vector>
  </HeadingPairs>
  <TitlesOfParts>
    <vt:vector size="31" baseType="lpstr">
      <vt:lpstr>Times New Roman</vt:lpstr>
      <vt:lpstr>Times</vt:lpstr>
      <vt:lpstr>ＭＳ Ｐゴシック</vt:lpstr>
      <vt:lpstr>Arial</vt:lpstr>
      <vt:lpstr>Verdana</vt:lpstr>
      <vt:lpstr>Wingdings</vt:lpstr>
      <vt:lpstr>Tahoma</vt:lpstr>
      <vt:lpstr>Garamond</vt:lpstr>
      <vt:lpstr>Globe</vt:lpstr>
      <vt:lpstr>Mountain Top</vt:lpstr>
      <vt:lpstr>Textured</vt:lpstr>
      <vt:lpstr>Integral</vt:lpstr>
      <vt:lpstr>Retrospect</vt:lpstr>
      <vt:lpstr>Gallery</vt:lpstr>
      <vt:lpstr>1_Integral</vt:lpstr>
      <vt:lpstr>PowerPoint Presentation</vt:lpstr>
      <vt:lpstr>PowerPoint Presentation</vt:lpstr>
      <vt:lpstr>PowerPoint Presentation</vt:lpstr>
      <vt:lpstr>Differentiation of Chemical Elements in Earth</vt:lpstr>
      <vt:lpstr>PowerPoint Presentation</vt:lpstr>
      <vt:lpstr>Divisions of the Earth's interior </vt:lpstr>
      <vt:lpstr>The First Atmosphere</vt:lpstr>
      <vt:lpstr>“Hadean” is name given to Eon in which Earth formed by accretion and meteorite bombardment. It was truly “hell on earth” as constant meteorite bombardment and high interior heat flow combined to keep early Earth surface in nearly constant molten state.  Atmosphere of early Earth likely reducing (i.e. no oxygen) and similar to present Jupiter atmosphere (?), mostly:  The first atmosphere: methane (CH4),   ammonia (NH3),   hydrogen (H2) and   helium (He)  </vt:lpstr>
      <vt:lpstr>The Second Atmosphere</vt:lpstr>
      <vt:lpstr>Earth’s Second Atmosphere</vt:lpstr>
      <vt:lpstr>Earth’s Second Atmosphere</vt:lpstr>
      <vt:lpstr>Chemical Weathering</vt:lpstr>
      <vt:lpstr>More Changes</vt:lpstr>
      <vt:lpstr>The Rise of Oxygen and the Third Atmosphere</vt:lpstr>
      <vt:lpstr>PowerPoint Presentation</vt:lpstr>
      <vt:lpstr>Evolution of Life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 McGraw-Hill Higher Education</dc:creator>
  <cp:lastModifiedBy>Greg</cp:lastModifiedBy>
  <cp:revision>42</cp:revision>
  <dcterms:created xsi:type="dcterms:W3CDTF">2003-06-16T14:59:31Z</dcterms:created>
  <dcterms:modified xsi:type="dcterms:W3CDTF">2017-10-25T18:17:36Z</dcterms:modified>
</cp:coreProperties>
</file>