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 id="2147483696" r:id="rId3"/>
    <p:sldMasterId id="2147483708" r:id="rId4"/>
  </p:sldMasterIdLst>
  <p:sldIdLst>
    <p:sldId id="256" r:id="rId5"/>
    <p:sldId id="257" r:id="rId6"/>
    <p:sldId id="258" r:id="rId7"/>
    <p:sldId id="259" r:id="rId8"/>
    <p:sldId id="260" r:id="rId9"/>
    <p:sldId id="261" r:id="rId10"/>
    <p:sldId id="262" r:id="rId11"/>
    <p:sldId id="263" r:id="rId12"/>
    <p:sldId id="264" r:id="rId13"/>
    <p:sldId id="267" r:id="rId14"/>
    <p:sldId id="265" r:id="rId15"/>
    <p:sldId id="268" r:id="rId16"/>
    <p:sldId id="266"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3" d="100"/>
          <a:sy n="103" d="100"/>
        </p:scale>
        <p:origin x="-126" y="-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slideMaster" Target="slideMasters/slideMaster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n-US" smtClean="0"/>
              <a:t>Click to edit Master title style</a:t>
            </a:r>
            <a:endParaRPr kumimoji="0" lang="en-US"/>
          </a:p>
        </p:txBody>
      </p:sp>
      <p:sp>
        <p:nvSpPr>
          <p:cNvPr id="28" name="Date Placeholder 27"/>
          <p:cNvSpPr>
            <a:spLocks noGrp="1"/>
          </p:cNvSpPr>
          <p:nvPr>
            <p:ph type="dt" sz="half" idx="10"/>
          </p:nvPr>
        </p:nvSpPr>
        <p:spPr/>
        <p:txBody>
          <a:bodyPr/>
          <a:lstStyle/>
          <a:p>
            <a:fld id="{16CD71CB-DC4A-443E-B3FD-DB6FB5CD1E1A}" type="datetimeFigureOut">
              <a:rPr lang="en-US" smtClean="0"/>
              <a:t>2/3/2014</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a:lstStyle/>
          <a:p>
            <a:fld id="{570A5CBA-6CDB-448A-B0FF-5F76EC9C7EF9}" type="slidenum">
              <a:rPr lang="en-US" smtClean="0"/>
              <a:t>‹#›</a:t>
            </a:fld>
            <a:endParaRPr lang="en-US"/>
          </a:p>
        </p:txBody>
      </p:sp>
      <p:sp>
        <p:nvSpPr>
          <p:cNvPr id="9" name="Subtitl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6CD71CB-DC4A-443E-B3FD-DB6FB5CD1E1A}" type="datetimeFigureOut">
              <a:rPr lang="en-US" smtClean="0"/>
              <a:t>2/3/2014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0A5CBA-6CDB-448A-B0FF-5F76EC9C7EF9}"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6CD71CB-DC4A-443E-B3FD-DB6FB5CD1E1A}" type="datetimeFigureOut">
              <a:rPr lang="en-US" smtClean="0"/>
              <a:t>2/3/2014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0A5CBA-6CDB-448A-B0FF-5F76EC9C7EF9}" type="slidenum">
              <a:rPr lang="en-US" smtClean="0"/>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3" name="Group 42"/>
          <p:cNvGrpSpPr/>
          <p:nvPr/>
        </p:nvGrpSpPr>
        <p:grpSpPr>
          <a:xfrm>
            <a:off x="-382404" y="0"/>
            <a:ext cx="9932332"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4649096" y="-21511"/>
            <a:ext cx="3505200"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en-US" smtClean="0"/>
              <a:t>Click to edit Master title style</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4738744" y="1516828"/>
            <a:ext cx="2133600" cy="750981"/>
          </a:xfrm>
        </p:spPr>
        <p:txBody>
          <a:bodyPr anchor="b"/>
          <a:lstStyle>
            <a:lvl1pPr algn="l">
              <a:defRPr sz="2400"/>
            </a:lvl1pPr>
          </a:lstStyle>
          <a:p>
            <a:fld id="{16CD71CB-DC4A-443E-B3FD-DB6FB5CD1E1A}" type="datetimeFigureOut">
              <a:rPr lang="en-US" smtClean="0"/>
              <a:t>2/3/2014</a:t>
            </a:fld>
            <a:endParaRPr lang="en-US"/>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a:xfrm>
            <a:off x="5303520" y="5719966"/>
            <a:ext cx="2831592" cy="365125"/>
          </a:xfrm>
        </p:spPr>
        <p:txBody>
          <a:bodyPr>
            <a:normAutofit/>
          </a:bodyPr>
          <a:lstStyle>
            <a:lvl1pPr>
              <a:defRPr>
                <a:solidFill>
                  <a:schemeClr val="accent1"/>
                </a:solidFill>
              </a:defRPr>
            </a:lvl1pPr>
          </a:lstStyle>
          <a:p>
            <a:endParaRPr lang="en-US"/>
          </a:p>
        </p:txBody>
      </p:sp>
      <p:sp>
        <p:nvSpPr>
          <p:cNvPr id="6" name="Slide Number Placeholder 5"/>
          <p:cNvSpPr>
            <a:spLocks noGrp="1"/>
          </p:cNvSpPr>
          <p:nvPr>
            <p:ph type="sldNum" sz="quarter" idx="12"/>
          </p:nvPr>
        </p:nvSpPr>
        <p:spPr>
          <a:xfrm>
            <a:off x="4649096" y="5719966"/>
            <a:ext cx="643666" cy="365125"/>
          </a:xfrm>
        </p:spPr>
        <p:txBody>
          <a:bodyPr/>
          <a:lstStyle>
            <a:lvl1pPr>
              <a:defRPr>
                <a:solidFill>
                  <a:schemeClr val="accent1"/>
                </a:solidFill>
              </a:defRPr>
            </a:lvl1pPr>
          </a:lstStyle>
          <a:p>
            <a:fld id="{570A5CBA-6CDB-448A-B0FF-5F76EC9C7EF9}" type="slidenum">
              <a:rPr lang="en-US" smtClean="0"/>
              <a:t>‹#›</a:t>
            </a:fld>
            <a:endParaRPr lang="en-US"/>
          </a:p>
        </p:txBody>
      </p:sp>
      <p:sp>
        <p:nvSpPr>
          <p:cNvPr id="89" name="Rectangle 88"/>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6CD71CB-DC4A-443E-B3FD-DB6FB5CD1E1A}" type="datetimeFigureOut">
              <a:rPr lang="en-US" smtClean="0"/>
              <a:t>2/3/2014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0A5CBA-6CDB-448A-B0FF-5F76EC9C7EF9}" type="slidenum">
              <a:rPr lang="en-US" smtClean="0"/>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6CD71CB-DC4A-443E-B3FD-DB6FB5CD1E1A}" type="datetimeFigureOut">
              <a:rPr lang="en-US" smtClean="0"/>
              <a:t>2/3/2014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0A5CBA-6CDB-448A-B0FF-5F76EC9C7EF9}" type="slidenum">
              <a:rPr lang="en-US" smtClean="0"/>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p:txBody>
          <a:bodyPr/>
          <a:lstStyle/>
          <a:p>
            <a:fld id="{16CD71CB-DC4A-443E-B3FD-DB6FB5CD1E1A}" type="datetimeFigureOut">
              <a:rPr lang="en-US" smtClean="0"/>
              <a:t>2/3/2014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70A5CBA-6CDB-448A-B0FF-5F76EC9C7EF9}" type="slidenum">
              <a:rPr lang="en-US" smtClean="0"/>
              <a:t>‹#›</a:t>
            </a:fld>
            <a:endParaRPr lang="en-US"/>
          </a:p>
        </p:txBody>
      </p:sp>
      <p:sp>
        <p:nvSpPr>
          <p:cNvPr id="9" name="Content Placeholder 8"/>
          <p:cNvSpPr>
            <a:spLocks noGrp="1"/>
          </p:cNvSpPr>
          <p:nvPr>
            <p:ph sz="quarter" idx="13"/>
          </p:nvPr>
        </p:nvSpPr>
        <p:spPr>
          <a:xfrm>
            <a:off x="1042416" y="2313432"/>
            <a:ext cx="3419856"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6CD71CB-DC4A-443E-B3FD-DB6FB5CD1E1A}" type="datetimeFigureOut">
              <a:rPr lang="en-US" smtClean="0"/>
              <a:t>2/3/2014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70A5CBA-6CDB-448A-B0FF-5F76EC9C7EF9}" type="slidenum">
              <a:rPr lang="en-US" smtClean="0"/>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6CD71CB-DC4A-443E-B3FD-DB6FB5CD1E1A}" type="datetimeFigureOut">
              <a:rPr lang="en-US" smtClean="0"/>
              <a:t>2/3/2014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70A5CBA-6CDB-448A-B0FF-5F76EC9C7EF9}" type="slidenum">
              <a:rPr lang="en-US" smtClean="0"/>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6CD71CB-DC4A-443E-B3FD-DB6FB5CD1E1A}" type="datetimeFigureOut">
              <a:rPr lang="en-US" smtClean="0"/>
              <a:t>2/3/2014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70A5CBA-6CDB-448A-B0FF-5F76EC9C7EF9}" type="slidenum">
              <a:rPr lang="en-US" smtClean="0"/>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16CD71CB-DC4A-443E-B3FD-DB6FB5CD1E1A}" type="datetimeFigureOut">
              <a:rPr lang="en-US" smtClean="0"/>
              <a:t>2/3/2014</a:t>
            </a:fld>
            <a:endParaRPr lang="en-US"/>
          </a:p>
        </p:txBody>
      </p:sp>
      <p:sp>
        <p:nvSpPr>
          <p:cNvPr id="7" name="Slide Number Placeholder 6"/>
          <p:cNvSpPr>
            <a:spLocks noGrp="1"/>
          </p:cNvSpPr>
          <p:nvPr>
            <p:ph type="sldNum" sz="quarter" idx="12"/>
          </p:nvPr>
        </p:nvSpPr>
        <p:spPr/>
        <p:txBody>
          <a:bodyPr/>
          <a:lstStyle/>
          <a:p>
            <a:fld id="{570A5CBA-6CDB-448A-B0FF-5F76EC9C7EF9}" type="slidenum">
              <a:rPr lang="en-US" smtClean="0"/>
              <a:t>‹#›</a:t>
            </a:fld>
            <a:endParaRPr lang="en-US"/>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n-US"/>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en-US" smtClean="0"/>
              <a:t>Click to edit Master title style</a:t>
            </a:r>
            <a:endParaRPr lang="en-US"/>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6CD71CB-DC4A-443E-B3FD-DB6FB5CD1E1A}" type="datetimeFigureOut">
              <a:rPr lang="en-US" smtClean="0"/>
              <a:t>2/3/2014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0A5CBA-6CDB-448A-B0FF-5F76EC9C7EF9}" type="slidenum">
              <a:rPr lang="en-US" smtClean="0"/>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en-US" smtClean="0"/>
              <a:t>Click to edit Master title style</a:t>
            </a:r>
            <a:endParaRPr lang="en-US"/>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6CD71CB-DC4A-443E-B3FD-DB6FB5CD1E1A}" type="datetimeFigureOut">
              <a:rPr lang="en-US" smtClean="0"/>
              <a:t>2/3/2014</a:t>
            </a:fld>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n-US"/>
          </a:p>
        </p:txBody>
      </p:sp>
      <p:sp>
        <p:nvSpPr>
          <p:cNvPr id="7" name="Slide Number Placeholder 6"/>
          <p:cNvSpPr>
            <a:spLocks noGrp="1"/>
          </p:cNvSpPr>
          <p:nvPr>
            <p:ph type="sldNum" sz="quarter" idx="12"/>
          </p:nvPr>
        </p:nvSpPr>
        <p:spPr/>
        <p:txBody>
          <a:bodyPr/>
          <a:lstStyle/>
          <a:p>
            <a:fld id="{570A5CBA-6CDB-448A-B0FF-5F76EC9C7EF9}" type="slidenum">
              <a:rPr lang="en-US" smtClean="0"/>
              <a:t>‹#›</a:t>
            </a:fld>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6CD71CB-DC4A-443E-B3FD-DB6FB5CD1E1A}" type="datetimeFigureOut">
              <a:rPr lang="en-US" smtClean="0"/>
              <a:t>2/3/2014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0A5CBA-6CDB-448A-B0FF-5F76EC9C7EF9}" type="slidenum">
              <a:rPr lang="en-US" smtClean="0"/>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en-US" smtClean="0"/>
              <a:t>Click to edit Master title style</a:t>
            </a:r>
            <a:endParaRPr lang="en-US"/>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6CD71CB-DC4A-443E-B3FD-DB6FB5CD1E1A}" type="datetimeFigureOut">
              <a:rPr lang="en-US" smtClean="0"/>
              <a:t>2/3/2014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0A5CBA-6CDB-448A-B0FF-5F76EC9C7EF9}" type="slidenum">
              <a:rPr lang="en-US" smtClean="0"/>
              <a:t>‹#›</a:t>
            </a:fld>
            <a:endParaRPr 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8" name="Date Placeholder 27"/>
          <p:cNvSpPr>
            <a:spLocks noGrp="1"/>
          </p:cNvSpPr>
          <p:nvPr>
            <p:ph type="dt" sz="half" idx="10"/>
          </p:nvPr>
        </p:nvSpPr>
        <p:spPr/>
        <p:txBody>
          <a:bodyPr/>
          <a:lstStyle>
            <a:extLst/>
          </a:lstStyle>
          <a:p>
            <a:fld id="{16CD71CB-DC4A-443E-B3FD-DB6FB5CD1E1A}" type="datetimeFigureOut">
              <a:rPr lang="en-US" smtClean="0"/>
              <a:t>2/3/2014</a:t>
            </a:fld>
            <a:endParaRPr lang="en-US"/>
          </a:p>
        </p:txBody>
      </p:sp>
      <p:sp>
        <p:nvSpPr>
          <p:cNvPr id="17" name="Footer Placeholder 16"/>
          <p:cNvSpPr>
            <a:spLocks noGrp="1"/>
          </p:cNvSpPr>
          <p:nvPr>
            <p:ph type="ftr" sz="quarter" idx="11"/>
          </p:nvPr>
        </p:nvSpPr>
        <p:spPr/>
        <p:txBody>
          <a:bodyPr/>
          <a:lstStyle>
            <a:extLst/>
          </a:lstStyle>
          <a:p>
            <a:endParaRPr lang="en-US"/>
          </a:p>
        </p:txBody>
      </p:sp>
      <p:sp>
        <p:nvSpPr>
          <p:cNvPr id="29" name="Slide Number Placeholder 28"/>
          <p:cNvSpPr>
            <a:spLocks noGrp="1"/>
          </p:cNvSpPr>
          <p:nvPr>
            <p:ph type="sldNum" sz="quarter" idx="12"/>
          </p:nvPr>
        </p:nvSpPr>
        <p:spPr/>
        <p:txBody>
          <a:bodyPr/>
          <a:lstStyle>
            <a:extLst/>
          </a:lstStyle>
          <a:p>
            <a:fld id="{570A5CBA-6CDB-448A-B0FF-5F76EC9C7EF9}" type="slidenum">
              <a:rPr lang="en-US" smtClean="0"/>
              <a:t>‹#›</a:t>
            </a:fld>
            <a:endParaRPr lang="en-US"/>
          </a:p>
        </p:txBody>
      </p:sp>
      <p:sp>
        <p:nvSpPr>
          <p:cNvPr id="32" name="Rectangle 31"/>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9" name="Rectangle 38"/>
          <p:cNvSpPr/>
          <p:nvPr/>
        </p:nvSpPr>
        <p:spPr>
          <a:xfrm>
            <a:off x="309558" y="680477"/>
            <a:ext cx="45720"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0" name="Rectangle 39"/>
          <p:cNvSpPr/>
          <p:nvPr/>
        </p:nvSpPr>
        <p:spPr>
          <a:xfrm>
            <a:off x="269073"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1" name="Rectangle 40"/>
          <p:cNvSpPr/>
          <p:nvPr/>
        </p:nvSpPr>
        <p:spPr>
          <a:xfrm>
            <a:off x="25002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42" name="Rectangle 41"/>
          <p:cNvSpPr/>
          <p:nvPr/>
        </p:nvSpPr>
        <p:spPr>
          <a:xfrm>
            <a:off x="221768"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8" name="Title 7"/>
          <p:cNvSpPr>
            <a:spLocks noGrp="1"/>
          </p:cNvSpPr>
          <p:nvPr>
            <p:ph type="ctrTitle"/>
          </p:nvPr>
        </p:nvSpPr>
        <p:spPr>
          <a:xfrm>
            <a:off x="914400" y="4343400"/>
            <a:ext cx="7772400" cy="1975104"/>
          </a:xfrm>
        </p:spPr>
        <p:txBody>
          <a:bodyPr/>
          <a:lstStyle>
            <a:lvl1pPr marR="9144" algn="l">
              <a:defRPr sz="4000" b="1" cap="all" spc="0" baseline="0">
                <a:effectLst>
                  <a:reflection blurRad="12700" stA="34000" endA="740" endPos="53000" dir="5400000" sy="-100000" algn="bl" rotWithShape="0"/>
                </a:effectLst>
              </a:defRPr>
            </a:lvl1pPr>
            <a:extLst/>
          </a:lstStyle>
          <a:p>
            <a:r>
              <a:rPr kumimoji="0" lang="en-US" smtClean="0"/>
              <a:t>Click to edit Master title style</a:t>
            </a:r>
            <a:endParaRPr kumimoji="0" lang="en-US"/>
          </a:p>
        </p:txBody>
      </p:sp>
      <p:sp>
        <p:nvSpPr>
          <p:cNvPr id="9" name="Subtitle 8"/>
          <p:cNvSpPr>
            <a:spLocks noGrp="1"/>
          </p:cNvSpPr>
          <p:nvPr>
            <p:ph type="subTitle" idx="1"/>
          </p:nvPr>
        </p:nvSpPr>
        <p:spPr>
          <a:xfrm>
            <a:off x="914400" y="2834640"/>
            <a:ext cx="7772400" cy="1508760"/>
          </a:xfrm>
        </p:spPr>
        <p:txBody>
          <a:bodyPr lIns="100584" tIns="45720" anchor="b"/>
          <a:lstStyle>
            <a:lvl1pPr marL="0" indent="0" algn="l">
              <a:spcBef>
                <a:spcPts val="0"/>
              </a:spcBef>
              <a:buNone/>
              <a:defRPr sz="2000">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56" name="Rectangle 55"/>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5" name="Rectangle 64"/>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6" name="Rectangle 65"/>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7" name="Rectangle 66"/>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6CD71CB-DC4A-443E-B3FD-DB6FB5CD1E1A}" type="datetimeFigureOut">
              <a:rPr lang="en-US" smtClean="0"/>
              <a:t>2/3/2014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570A5CBA-6CDB-448A-B0FF-5F76EC9C7EF9}" type="slidenum">
              <a:rPr lang="en-US" smtClean="0"/>
              <a:t>‹#›</a:t>
            </a:fld>
            <a:endParaRPr lang="en-US"/>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4" name="Freeform 13"/>
          <p:cNvSpPr>
            <a:spLocks/>
          </p:cNvSpPr>
          <p:nvPr/>
        </p:nvSpPr>
        <p:spPr bwMode="auto">
          <a:xfrm>
            <a:off x="4828952" y="1073888"/>
            <a:ext cx="4322136" cy="5791200"/>
          </a:xfrm>
          <a:custGeom>
            <a:avLst>
              <a:gd name="A1" fmla="val 0"/>
              <a:gd name="A2" fmla="val 0"/>
              <a:gd name="A3" fmla="val 0"/>
              <a:gd name="A4" fmla="val 0"/>
              <a:gd name="A5" fmla="val 0"/>
              <a:gd name="A6" fmla="val 0"/>
              <a:gd name="A7" fmla="val 0"/>
              <a:gd name="A8" fmla="val 0"/>
            </a:avLst>
            <a:gdLst/>
            <a:ahLst/>
            <a:cxnLst>
              <a:cxn ang="0">
                <a:pos x="0" y="3648"/>
              </a:cxn>
              <a:cxn ang="0">
                <a:pos x="720" y="2016"/>
              </a:cxn>
              <a:cxn ang="0">
                <a:pos x="2736" y="0"/>
              </a:cxn>
              <a:cxn ang="0">
                <a:pos x="2736" y="96"/>
              </a:cxn>
              <a:cxn ang="0">
                <a:pos x="744" y="2038"/>
              </a:cxn>
              <a:cxn ang="0">
                <a:pos x="48" y="3648"/>
              </a:cxn>
              <a:cxn ang="0">
                <a:pos x="0" y="3648"/>
              </a:cxn>
            </a:cxnLst>
            <a:rect l="0" t="0" r="0" b="0"/>
            <a:pathLst>
              <a:path w="2736" h="3648">
                <a:moveTo>
                  <a:pt x="0" y="3648"/>
                </a:moveTo>
                <a:lnTo>
                  <a:pt x="720" y="2016"/>
                </a:lnTo>
                <a:lnTo>
                  <a:pt x="2736" y="672"/>
                </a:lnTo>
                <a:lnTo>
                  <a:pt x="2736" y="720"/>
                </a:lnTo>
                <a:lnTo>
                  <a:pt x="744" y="2038"/>
                </a:lnTo>
                <a:lnTo>
                  <a:pt x="48" y="3648"/>
                </a:lnTo>
                <a:lnTo>
                  <a:pt x="48" y="3648"/>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5" name="Freeform 14"/>
          <p:cNvSpPr>
            <a:spLocks/>
          </p:cNvSpPr>
          <p:nvPr/>
        </p:nvSpPr>
        <p:spPr bwMode="auto">
          <a:xfrm>
            <a:off x="373966" y="0"/>
            <a:ext cx="5514536" cy="6615332"/>
          </a:xfrm>
          <a:custGeom>
            <a:avLst>
              <a:gd name="A1" fmla="val 0"/>
              <a:gd name="A2" fmla="val 0"/>
              <a:gd name="A3" fmla="val 0"/>
              <a:gd name="A4" fmla="val 0"/>
              <a:gd name="A5" fmla="val 0"/>
              <a:gd name="A6" fmla="val 0"/>
              <a:gd name="A7" fmla="val 0"/>
              <a:gd name="A8" fmla="val 0"/>
            </a:avLst>
            <a:gdLst/>
            <a:ahLst/>
            <a:cxnLst>
              <a:cxn ang="0">
                <a:pos x="0" y="4080"/>
              </a:cxn>
              <a:cxn ang="0">
                <a:pos x="0" y="4128"/>
              </a:cxn>
              <a:cxn ang="0">
                <a:pos x="3504" y="2640"/>
              </a:cxn>
              <a:cxn ang="0">
                <a:pos x="2880" y="0"/>
              </a:cxn>
              <a:cxn ang="0">
                <a:pos x="2832" y="0"/>
              </a:cxn>
              <a:cxn ang="0">
                <a:pos x="3465" y="2619"/>
              </a:cxn>
              <a:cxn ang="0">
                <a:pos x="0" y="4080"/>
              </a:cxn>
            </a:cxnLst>
            <a:rect l="0" t="0" r="0" b="0"/>
            <a:pathLst>
              <a:path w="3504" h="4128">
                <a:moveTo>
                  <a:pt x="0" y="4080"/>
                </a:moveTo>
                <a:lnTo>
                  <a:pt x="0" y="4128"/>
                </a:lnTo>
                <a:lnTo>
                  <a:pt x="3504" y="2640"/>
                </a:lnTo>
                <a:lnTo>
                  <a:pt x="2880" y="0"/>
                </a:lnTo>
                <a:lnTo>
                  <a:pt x="2832" y="0"/>
                </a:lnTo>
                <a:lnTo>
                  <a:pt x="3465" y="2619"/>
                </a:lnTo>
                <a:lnTo>
                  <a:pt x="0" y="4080"/>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3" name="Freeform 12"/>
          <p:cNvSpPr>
            <a:spLocks/>
          </p:cNvSpPr>
          <p:nvPr/>
        </p:nvSpPr>
        <p:spPr bwMode="auto">
          <a:xfrm rot="5236414">
            <a:off x="4462128" y="1483600"/>
            <a:ext cx="4114800" cy="118872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6" name="Freeform 15"/>
          <p:cNvSpPr>
            <a:spLocks/>
          </p:cNvSpPr>
          <p:nvPr/>
        </p:nvSpPr>
        <p:spPr bwMode="auto">
          <a:xfrm>
            <a:off x="5943600" y="0"/>
            <a:ext cx="2743200" cy="4267200"/>
          </a:xfrm>
          <a:custGeom>
            <a:avLst>
              <a:gd name="A1" fmla="val 0"/>
              <a:gd name="A2" fmla="val 0"/>
              <a:gd name="A3" fmla="val 0"/>
              <a:gd name="A4" fmla="val 0"/>
              <a:gd name="A5" fmla="val 0"/>
              <a:gd name="A6" fmla="val 0"/>
              <a:gd name="A7" fmla="val 0"/>
              <a:gd name="A8" fmla="val 0"/>
            </a:avLst>
            <a:gdLst/>
            <a:ahLst/>
            <a:cxnLst>
              <a:cxn ang="0">
                <a:pos x="1104" y="0"/>
              </a:cxn>
              <a:cxn ang="0">
                <a:pos x="1728" y="0"/>
              </a:cxn>
              <a:cxn ang="0">
                <a:pos x="0" y="2688"/>
              </a:cxn>
              <a:cxn ang="0">
                <a:pos x="1104" y="0"/>
              </a:cxn>
            </a:cxnLst>
            <a:rect l="0" t="0" r="0" b="0"/>
            <a:pathLst>
              <a:path w="1728" h="2688">
                <a:moveTo>
                  <a:pt x="1104" y="0"/>
                </a:moveTo>
                <a:lnTo>
                  <a:pt x="1728" y="0"/>
                </a:lnTo>
                <a:lnTo>
                  <a:pt x="0" y="2688"/>
                </a:lnTo>
                <a:lnTo>
                  <a:pt x="110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7" name="Freeform 16"/>
          <p:cNvSpPr>
            <a:spLocks/>
          </p:cNvSpPr>
          <p:nvPr/>
        </p:nvSpPr>
        <p:spPr bwMode="auto">
          <a:xfrm>
            <a:off x="5943600" y="4267200"/>
            <a:ext cx="3200400" cy="1143000"/>
          </a:xfrm>
          <a:custGeom>
            <a:avLst>
              <a:gd name="A1" fmla="val 0"/>
              <a:gd name="A2" fmla="val 0"/>
              <a:gd name="A3" fmla="val 0"/>
              <a:gd name="A4" fmla="val 0"/>
              <a:gd name="A5" fmla="val 0"/>
              <a:gd name="A6" fmla="val 0"/>
              <a:gd name="A7" fmla="val 0"/>
              <a:gd name="A8" fmla="val 0"/>
            </a:avLst>
            <a:gdLst/>
            <a:ahLst/>
            <a:cxnLst>
              <a:cxn ang="0">
                <a:pos x="0" y="0"/>
              </a:cxn>
              <a:cxn ang="0">
                <a:pos x="2016" y="240"/>
              </a:cxn>
              <a:cxn ang="0">
                <a:pos x="2016" y="720"/>
              </a:cxn>
              <a:cxn ang="0">
                <a:pos x="0" y="0"/>
              </a:cxn>
            </a:cxnLst>
            <a:rect l="0" t="0" r="0" b="0"/>
            <a:pathLst>
              <a:path w="2016" h="720">
                <a:moveTo>
                  <a:pt x="0" y="0"/>
                </a:moveTo>
                <a:lnTo>
                  <a:pt x="2016" y="240"/>
                </a:lnTo>
                <a:lnTo>
                  <a:pt x="2016" y="720"/>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8" name="Freeform 17"/>
          <p:cNvSpPr>
            <a:spLocks/>
          </p:cNvSpPr>
          <p:nvPr/>
        </p:nvSpPr>
        <p:spPr bwMode="auto">
          <a:xfrm>
            <a:off x="5943600" y="0"/>
            <a:ext cx="1371600" cy="4267200"/>
          </a:xfrm>
          <a:custGeom>
            <a:avLst>
              <a:gd name="A1" fmla="val 0"/>
              <a:gd name="A2" fmla="val 0"/>
              <a:gd name="A3" fmla="val 0"/>
              <a:gd name="A4" fmla="val 0"/>
              <a:gd name="A5" fmla="val 0"/>
              <a:gd name="A6" fmla="val 0"/>
              <a:gd name="A7" fmla="val 0"/>
              <a:gd name="A8" fmla="val 0"/>
            </a:avLst>
            <a:gdLst/>
            <a:ahLst/>
            <a:cxnLst>
              <a:cxn ang="0">
                <a:pos x="864" y="0"/>
              </a:cxn>
              <a:cxn ang="0">
                <a:pos x="0" y="2688"/>
              </a:cxn>
              <a:cxn ang="0">
                <a:pos x="768" y="0"/>
              </a:cxn>
              <a:cxn ang="0">
                <a:pos x="864" y="0"/>
              </a:cxn>
            </a:cxnLst>
            <a:rect l="0" t="0" r="0" b="0"/>
            <a:pathLst>
              <a:path w="864" h="2688">
                <a:moveTo>
                  <a:pt x="864" y="0"/>
                </a:moveTo>
                <a:lnTo>
                  <a:pt x="0" y="2688"/>
                </a:lnTo>
                <a:lnTo>
                  <a:pt x="768" y="0"/>
                </a:lnTo>
                <a:lnTo>
                  <a:pt x="86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9" name="Freeform 18"/>
          <p:cNvSpPr>
            <a:spLocks/>
          </p:cNvSpPr>
          <p:nvPr/>
        </p:nvSpPr>
        <p:spPr bwMode="auto">
          <a:xfrm>
            <a:off x="5948363" y="4246563"/>
            <a:ext cx="2090737" cy="2611437"/>
          </a:xfrm>
          <a:custGeom>
            <a:avLst>
              <a:gd name="A1" fmla="val 0"/>
              <a:gd name="A2" fmla="val 0"/>
              <a:gd name="A3" fmla="val 0"/>
              <a:gd name="A4" fmla="val 0"/>
              <a:gd name="A5" fmla="val 0"/>
              <a:gd name="A6" fmla="val 0"/>
              <a:gd name="A7" fmla="val 0"/>
              <a:gd name="A8" fmla="val 0"/>
            </a:avLst>
            <a:gdLst/>
            <a:ahLst/>
            <a:cxnLst>
              <a:cxn ang="0">
                <a:pos x="1071" y="1645"/>
              </a:cxn>
              <a:cxn ang="0">
                <a:pos x="1317" y="1645"/>
              </a:cxn>
              <a:cxn ang="0">
                <a:pos x="0" y="0"/>
              </a:cxn>
              <a:cxn ang="0">
                <a:pos x="1071" y="1645"/>
              </a:cxn>
            </a:cxnLst>
            <a:rect l="0" t="0" r="0" b="0"/>
            <a:pathLst>
              <a:path w="1317" h="1645">
                <a:moveTo>
                  <a:pt x="1071" y="1645"/>
                </a:moveTo>
                <a:lnTo>
                  <a:pt x="1317" y="1645"/>
                </a:lnTo>
                <a:lnTo>
                  <a:pt x="0" y="0"/>
                </a:lnTo>
                <a:lnTo>
                  <a:pt x="1071" y="1645"/>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0" name="Freeform 19"/>
          <p:cNvSpPr>
            <a:spLocks/>
          </p:cNvSpPr>
          <p:nvPr/>
        </p:nvSpPr>
        <p:spPr bwMode="auto">
          <a:xfrm>
            <a:off x="5943600" y="4267200"/>
            <a:ext cx="1600200" cy="2590800"/>
          </a:xfrm>
          <a:custGeom>
            <a:avLst>
              <a:gd name="A1" fmla="val 0"/>
              <a:gd name="A2" fmla="val 0"/>
              <a:gd name="A3" fmla="val 0"/>
              <a:gd name="A4" fmla="val 0"/>
              <a:gd name="A5" fmla="val 0"/>
              <a:gd name="A6" fmla="val 0"/>
              <a:gd name="A7" fmla="val 0"/>
              <a:gd name="A8" fmla="val 0"/>
            </a:avLst>
            <a:gdLst/>
            <a:ahLst/>
            <a:cxnLst>
              <a:cxn ang="0">
                <a:pos x="1008" y="1632"/>
              </a:cxn>
              <a:cxn ang="0">
                <a:pos x="0" y="0"/>
              </a:cxn>
              <a:cxn ang="0">
                <a:pos x="960" y="1632"/>
              </a:cxn>
              <a:cxn ang="0">
                <a:pos x="1008" y="1632"/>
              </a:cxn>
            </a:cxnLst>
            <a:rect l="0" t="0" r="0" b="0"/>
            <a:pathLst>
              <a:path w="1008" h="1632">
                <a:moveTo>
                  <a:pt x="1008" y="1632"/>
                </a:moveTo>
                <a:lnTo>
                  <a:pt x="0" y="0"/>
                </a:lnTo>
                <a:lnTo>
                  <a:pt x="960" y="1632"/>
                </a:lnTo>
                <a:lnTo>
                  <a:pt x="1008"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1" name="Freeform 20"/>
          <p:cNvSpPr>
            <a:spLocks/>
          </p:cNvSpPr>
          <p:nvPr/>
        </p:nvSpPr>
        <p:spPr bwMode="auto">
          <a:xfrm>
            <a:off x="5943600" y="1371600"/>
            <a:ext cx="3200400" cy="2895600"/>
          </a:xfrm>
          <a:custGeom>
            <a:avLst>
              <a:gd name="A1" fmla="val 0"/>
              <a:gd name="A2" fmla="val 0"/>
              <a:gd name="A3" fmla="val 0"/>
              <a:gd name="A4" fmla="val 0"/>
              <a:gd name="A5" fmla="val 0"/>
              <a:gd name="A6" fmla="val 0"/>
              <a:gd name="A7" fmla="val 0"/>
              <a:gd name="A8" fmla="val 0"/>
            </a:avLst>
            <a:gdLst/>
            <a:ahLst/>
            <a:cxnLst>
              <a:cxn ang="0">
                <a:pos x="2016" y="0"/>
              </a:cxn>
              <a:cxn ang="0">
                <a:pos x="2016" y="144"/>
              </a:cxn>
              <a:cxn ang="0">
                <a:pos x="0" y="1824"/>
              </a:cxn>
              <a:cxn ang="0">
                <a:pos x="2016" y="0"/>
              </a:cxn>
            </a:cxnLst>
            <a:rect l="0" t="0" r="0" b="0"/>
            <a:pathLst>
              <a:path w="2016" h="1824">
                <a:moveTo>
                  <a:pt x="2016" y="0"/>
                </a:moveTo>
                <a:lnTo>
                  <a:pt x="2016" y="144"/>
                </a:lnTo>
                <a:lnTo>
                  <a:pt x="0" y="1824"/>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2" name="Freeform 21"/>
          <p:cNvSpPr>
            <a:spLocks/>
          </p:cNvSpPr>
          <p:nvPr/>
        </p:nvSpPr>
        <p:spPr bwMode="auto">
          <a:xfrm>
            <a:off x="5943600" y="1752600"/>
            <a:ext cx="3200400" cy="2514600"/>
          </a:xfrm>
          <a:custGeom>
            <a:avLst>
              <a:gd name="A1" fmla="val 0"/>
              <a:gd name="A2" fmla="val 0"/>
              <a:gd name="A3" fmla="val 0"/>
              <a:gd name="A4" fmla="val 0"/>
              <a:gd name="A5" fmla="val 0"/>
              <a:gd name="A6" fmla="val 0"/>
              <a:gd name="A7" fmla="val 0"/>
              <a:gd name="A8" fmla="val 0"/>
            </a:avLst>
            <a:gdLst/>
            <a:ahLst/>
            <a:cxnLst>
              <a:cxn ang="0">
                <a:pos x="2016" y="0"/>
              </a:cxn>
              <a:cxn ang="0">
                <a:pos x="0" y="1584"/>
              </a:cxn>
              <a:cxn ang="0">
                <a:pos x="2016" y="48"/>
              </a:cxn>
              <a:cxn ang="0">
                <a:pos x="2016" y="0"/>
              </a:cxn>
            </a:cxnLst>
            <a:rect l="0" t="0" r="0" b="0"/>
            <a:pathLst>
              <a:path w="2016" h="1584">
                <a:moveTo>
                  <a:pt x="2016" y="0"/>
                </a:moveTo>
                <a:lnTo>
                  <a:pt x="0" y="1584"/>
                </a:lnTo>
                <a:lnTo>
                  <a:pt x="2016" y="48"/>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3" name="Freeform 22"/>
          <p:cNvSpPr>
            <a:spLocks/>
          </p:cNvSpPr>
          <p:nvPr/>
        </p:nvSpPr>
        <p:spPr bwMode="auto">
          <a:xfrm>
            <a:off x="990600" y="4267200"/>
            <a:ext cx="4953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120" y="0"/>
              </a:cxn>
              <a:cxn ang="0">
                <a:pos x="1056" y="1632"/>
              </a:cxn>
              <a:cxn ang="0">
                <a:pos x="0" y="1632"/>
              </a:cxn>
            </a:cxnLst>
            <a:rect l="0" t="0" r="0" b="0"/>
            <a:pathLst>
              <a:path w="3120" h="1632">
                <a:moveTo>
                  <a:pt x="0" y="1632"/>
                </a:moveTo>
                <a:lnTo>
                  <a:pt x="3120" y="0"/>
                </a:lnTo>
                <a:lnTo>
                  <a:pt x="1056"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4" name="Freeform 23"/>
          <p:cNvSpPr>
            <a:spLocks/>
          </p:cNvSpPr>
          <p:nvPr/>
        </p:nvSpPr>
        <p:spPr bwMode="auto">
          <a:xfrm>
            <a:off x="533400" y="4267200"/>
            <a:ext cx="5334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360" y="0"/>
              </a:cxn>
              <a:cxn ang="0">
                <a:pos x="144" y="1632"/>
              </a:cxn>
              <a:cxn ang="0">
                <a:pos x="0" y="1632"/>
              </a:cxn>
            </a:cxnLst>
            <a:rect l="0" t="0" r="0" b="0"/>
            <a:pathLst>
              <a:path w="3360" h="1632">
                <a:moveTo>
                  <a:pt x="0" y="1632"/>
                </a:moveTo>
                <a:lnTo>
                  <a:pt x="3360" y="0"/>
                </a:lnTo>
                <a:lnTo>
                  <a:pt x="144"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5" name="Freeform 24"/>
          <p:cNvSpPr>
            <a:spLocks/>
          </p:cNvSpPr>
          <p:nvPr/>
        </p:nvSpPr>
        <p:spPr bwMode="auto">
          <a:xfrm>
            <a:off x="366824" y="2438400"/>
            <a:ext cx="5638800" cy="1828800"/>
          </a:xfrm>
          <a:custGeom>
            <a:avLst>
              <a:gd name="A1" fmla="val 0"/>
              <a:gd name="A2" fmla="val 0"/>
              <a:gd name="A3" fmla="val 0"/>
              <a:gd name="A4" fmla="val 0"/>
              <a:gd name="A5" fmla="val 0"/>
              <a:gd name="A6" fmla="val 0"/>
              <a:gd name="A7" fmla="val 0"/>
              <a:gd name="A8" fmla="val 0"/>
            </a:avLst>
            <a:gdLst/>
            <a:ahLst/>
            <a:cxnLst>
              <a:cxn ang="0">
                <a:pos x="0" y="0"/>
              </a:cxn>
              <a:cxn ang="0">
                <a:pos x="3552" y="1152"/>
              </a:cxn>
              <a:cxn ang="0">
                <a:pos x="0" y="384"/>
              </a:cxn>
              <a:cxn ang="0">
                <a:pos x="0" y="0"/>
              </a:cxn>
            </a:cxnLst>
            <a:rect l="0" t="0" r="0" b="0"/>
            <a:pathLst>
              <a:path w="3552" h="1152">
                <a:moveTo>
                  <a:pt x="0" y="0"/>
                </a:moveTo>
                <a:lnTo>
                  <a:pt x="3504" y="1152"/>
                </a:lnTo>
                <a:lnTo>
                  <a:pt x="0" y="384"/>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6" name="Freeform 25"/>
          <p:cNvSpPr>
            <a:spLocks/>
          </p:cNvSpPr>
          <p:nvPr/>
        </p:nvSpPr>
        <p:spPr bwMode="auto">
          <a:xfrm>
            <a:off x="366824" y="2133600"/>
            <a:ext cx="5638800" cy="213360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7" name="Freeform 26"/>
          <p:cNvSpPr>
            <a:spLocks/>
          </p:cNvSpPr>
          <p:nvPr/>
        </p:nvSpPr>
        <p:spPr bwMode="auto">
          <a:xfrm>
            <a:off x="4572000" y="4267200"/>
            <a:ext cx="1371600" cy="2590800"/>
          </a:xfrm>
          <a:custGeom>
            <a:avLst>
              <a:gd name="A1" fmla="val 0"/>
              <a:gd name="A2" fmla="val 0"/>
              <a:gd name="A3" fmla="val 0"/>
              <a:gd name="A4" fmla="val 0"/>
              <a:gd name="A5" fmla="val 0"/>
              <a:gd name="A6" fmla="val 0"/>
              <a:gd name="A7" fmla="val 0"/>
              <a:gd name="A8" fmla="val 0"/>
            </a:avLst>
            <a:gdLst/>
            <a:ahLst/>
            <a:cxnLst>
              <a:cxn ang="0">
                <a:pos x="0" y="1632"/>
              </a:cxn>
              <a:cxn ang="0">
                <a:pos x="96" y="1632"/>
              </a:cxn>
              <a:cxn ang="0">
                <a:pos x="864" y="0"/>
              </a:cxn>
              <a:cxn ang="0">
                <a:pos x="0" y="1632"/>
              </a:cxn>
            </a:cxnLst>
            <a:rect l="0" t="0" r="0" b="0"/>
            <a:pathLst>
              <a:path w="864" h="1632">
                <a:moveTo>
                  <a:pt x="0" y="1632"/>
                </a:moveTo>
                <a:lnTo>
                  <a:pt x="96" y="1632"/>
                </a:lnTo>
                <a:lnTo>
                  <a:pt x="864" y="0"/>
                </a:lnTo>
                <a:lnTo>
                  <a:pt x="0" y="1632"/>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3" name="Text Placeholder 2"/>
          <p:cNvSpPr>
            <a:spLocks noGrp="1"/>
          </p:cNvSpPr>
          <p:nvPr>
            <p:ph type="body" idx="1"/>
          </p:nvPr>
        </p:nvSpPr>
        <p:spPr>
          <a:xfrm>
            <a:off x="706902" y="1351672"/>
            <a:ext cx="5718048" cy="977486"/>
          </a:xfrm>
        </p:spPr>
        <p:txBody>
          <a:bodyPr lIns="82296" tIns="45720" bIns="0" anchor="t"/>
          <a:lstStyle>
            <a:lvl1pPr marL="54864" indent="0">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16CD71CB-DC4A-443E-B3FD-DB6FB5CD1E1A}" type="datetimeFigureOut">
              <a:rPr lang="en-US" smtClean="0"/>
              <a:t>2/3/2014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570A5CBA-6CDB-448A-B0FF-5F76EC9C7EF9}" type="slidenum">
              <a:rPr lang="en-US" smtClean="0"/>
              <a:t>‹#›</a:t>
            </a:fld>
            <a:endParaRPr lang="en-US"/>
          </a:p>
        </p:txBody>
      </p:sp>
      <p:sp>
        <p:nvSpPr>
          <p:cNvPr id="7" name="Rectangle 6"/>
          <p:cNvSpPr/>
          <p:nvPr/>
        </p:nvSpPr>
        <p:spPr>
          <a:xfrm>
            <a:off x="363160" y="402264"/>
            <a:ext cx="850392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706902" y="512064"/>
            <a:ext cx="8156448" cy="777240"/>
          </a:xfrm>
        </p:spPr>
        <p:txBody>
          <a:bodyPr tIns="64008"/>
          <a:lstStyle>
            <a:lvl1pPr algn="l">
              <a:buNone/>
              <a:defRPr sz="3800" b="0" cap="none" spc="-150" baseline="0"/>
            </a:lvl1pPr>
            <a:extLst/>
          </a:lstStyle>
          <a:p>
            <a:r>
              <a:rPr kumimoji="0" lang="en-US" smtClean="0"/>
              <a:t>Click to edit Master title style</a:t>
            </a:r>
            <a:endParaRPr kumimoji="0" lang="en-US"/>
          </a:p>
        </p:txBody>
      </p:sp>
      <p:sp>
        <p:nvSpPr>
          <p:cNvPr id="8" name="Rectangle 7"/>
          <p:cNvSpPr/>
          <p:nvPr/>
        </p:nvSpPr>
        <p:spPr>
          <a:xfrm flipH="1">
            <a:off x="371538"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9" name="Rectangle 8"/>
          <p:cNvSpPr/>
          <p:nvPr/>
        </p:nvSpPr>
        <p:spPr>
          <a:xfrm flipH="1">
            <a:off x="411109"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0" name="Rectangle 9"/>
          <p:cNvSpPr/>
          <p:nvPr/>
        </p:nvSpPr>
        <p:spPr>
          <a:xfrm flipH="1">
            <a:off x="44845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ectangle 10"/>
          <p:cNvSpPr/>
          <p:nvPr/>
        </p:nvSpPr>
        <p:spPr>
          <a:xfrm flipH="1">
            <a:off x="476702"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Rectangle 11"/>
          <p:cNvSpPr/>
          <p:nvPr/>
        </p:nvSpPr>
        <p:spPr>
          <a:xfrm>
            <a:off x="500478" y="680477"/>
            <a:ext cx="36576"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512064"/>
            <a:ext cx="8229600" cy="9144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64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55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6CD71CB-DC4A-443E-B3FD-DB6FB5CD1E1A}" type="datetimeFigureOut">
              <a:rPr lang="en-US" smtClean="0"/>
              <a:t>2/3/2014</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570A5CBA-6CDB-448A-B0FF-5F76EC9C7EF9}" type="slidenum">
              <a:rPr lang="en-US" smtClean="0"/>
              <a:t>‹#›</a:t>
            </a:fld>
            <a:endParaRPr lang="en-US"/>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5" name="Rectangle 24"/>
          <p:cNvSpPr/>
          <p:nvPr/>
        </p:nvSpPr>
        <p:spPr>
          <a:xfrm>
            <a:off x="0" y="402265"/>
            <a:ext cx="886708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504824" y="512064"/>
            <a:ext cx="7772400" cy="914400"/>
          </a:xfrm>
        </p:spPr>
        <p:txBody>
          <a:bodyPr anchor="t"/>
          <a:lstStyle>
            <a:lvl1pPr>
              <a:defRPr sz="400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09750"/>
            <a:ext cx="4040188" cy="639762"/>
          </a:xfrm>
        </p:spPr>
        <p:txBody>
          <a:bodyPr anchor="ctr"/>
          <a:lstStyle>
            <a:lvl1pPr marL="73152" indent="0" algn="l">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09750"/>
            <a:ext cx="4041775" cy="639762"/>
          </a:xfrm>
        </p:spPr>
        <p:txBody>
          <a:bodyPr anchor="ctr"/>
          <a:lstStyle>
            <a:lvl1pPr marL="73152" indent="0">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459037"/>
            <a:ext cx="4040188"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459037"/>
            <a:ext cx="4041775"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16CD71CB-DC4A-443E-B3FD-DB6FB5CD1E1A}" type="datetimeFigureOut">
              <a:rPr lang="en-US" smtClean="0"/>
              <a:t>2/3/2014</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570A5CBA-6CDB-448A-B0FF-5F76EC9C7EF9}" type="slidenum">
              <a:rPr lang="en-US" smtClean="0"/>
              <a:t>‹#›</a:t>
            </a:fld>
            <a:endParaRPr lang="en-US"/>
          </a:p>
        </p:txBody>
      </p:sp>
      <p:sp>
        <p:nvSpPr>
          <p:cNvPr id="16" name="Rectangle 15"/>
          <p:cNvSpPr/>
          <p:nvPr/>
        </p:nvSpPr>
        <p:spPr>
          <a:xfrm>
            <a:off x="87790" y="680477"/>
            <a:ext cx="45720"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7" name="Rectangle 16"/>
          <p:cNvSpPr/>
          <p:nvPr/>
        </p:nvSpPr>
        <p:spPr>
          <a:xfrm>
            <a:off x="47305"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8" name="Rectangle 17"/>
          <p:cNvSpPr/>
          <p:nvPr/>
        </p:nvSpPr>
        <p:spPr>
          <a:xfrm>
            <a:off x="2825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9" name="Rectangle 18"/>
          <p:cNvSpPr/>
          <p:nvPr/>
        </p:nvSpPr>
        <p:spPr>
          <a:xfrm>
            <a:off x="0"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0" name="Rectangle 19"/>
          <p:cNvSpPr/>
          <p:nvPr/>
        </p:nvSpPr>
        <p:spPr>
          <a:xfrm flipH="1">
            <a:off x="149770"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1" name="Rectangle 20"/>
          <p:cNvSpPr/>
          <p:nvPr/>
        </p:nvSpPr>
        <p:spPr>
          <a:xfrm flipH="1">
            <a:off x="189341"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2" name="Rectangle 21"/>
          <p:cNvSpPr/>
          <p:nvPr/>
        </p:nvSpPr>
        <p:spPr>
          <a:xfrm flipH="1">
            <a:off x="22668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9" name="Rectangle 28"/>
          <p:cNvSpPr/>
          <p:nvPr/>
        </p:nvSpPr>
        <p:spPr>
          <a:xfrm flipH="1">
            <a:off x="254934"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30" name="Rectangle 29"/>
          <p:cNvSpPr/>
          <p:nvPr/>
        </p:nvSpPr>
        <p:spPr>
          <a:xfrm>
            <a:off x="278710" y="680477"/>
            <a:ext cx="36576"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914400" y="512064"/>
            <a:ext cx="7772400" cy="914400"/>
          </a:xfrm>
        </p:spPr>
        <p:txBody>
          <a:bodyPr/>
          <a:lstStyle>
            <a:lvl1pPr>
              <a:defRPr sz="4000" cap="none" baseline="0"/>
            </a:lvl1pPr>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16CD71CB-DC4A-443E-B3FD-DB6FB5CD1E1A}" type="datetimeFigureOut">
              <a:rPr lang="en-US" smtClean="0"/>
              <a:t>2/3/2014</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570A5CBA-6CDB-448A-B0FF-5F76EC9C7EF9}" type="slidenum">
              <a:rPr lang="en-US" smtClean="0"/>
              <a:t>‹#›</a:t>
            </a:fld>
            <a:endParaRPr lang="en-US"/>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16CD71CB-DC4A-443E-B3FD-DB6FB5CD1E1A}" type="datetimeFigureOut">
              <a:rPr lang="en-US" smtClean="0"/>
              <a:t>2/3/2014</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570A5CBA-6CDB-448A-B0FF-5F76EC9C7EF9}"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3">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16CD71CB-DC4A-443E-B3FD-DB6FB5CD1E1A}" type="datetimeFigureOut">
              <a:rPr lang="en-US" smtClean="0"/>
              <a:t>2/3/2014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7924800" y="6416675"/>
            <a:ext cx="762000" cy="365125"/>
          </a:xfrm>
        </p:spPr>
        <p:txBody>
          <a:bodyPr/>
          <a:lstStyle/>
          <a:p>
            <a:fld id="{570A5CBA-6CDB-448A-B0FF-5F76EC9C7EF9}"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273050"/>
            <a:ext cx="8229600" cy="1162050"/>
          </a:xfrm>
        </p:spPr>
        <p:txBody>
          <a:bodyPr anchor="ctr"/>
          <a:lstStyle>
            <a:lvl1pPr algn="l">
              <a:buNone/>
              <a:defRPr sz="3600" b="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435100"/>
            <a:ext cx="2514600" cy="4572000"/>
          </a:xfrm>
        </p:spPr>
        <p:txBody>
          <a:bodyPr/>
          <a:lstStyle>
            <a:lvl1pPr marL="54864" indent="0">
              <a:buNone/>
              <a:defRPr sz="18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429000" y="1435100"/>
            <a:ext cx="5486400"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6CD71CB-DC4A-443E-B3FD-DB6FB5CD1E1A}" type="datetimeFigureOut">
              <a:rPr lang="en-US" smtClean="0"/>
              <a:t>2/3/2014</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570A5CBA-6CDB-448A-B0FF-5F76EC9C7EF9}" type="slidenum">
              <a:rPr lang="en-US" smtClean="0"/>
              <a:t>‹#›</a:t>
            </a:fld>
            <a:endParaRPr lang="en-US"/>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Rectangle 7"/>
          <p:cNvSpPr/>
          <p:nvPr/>
        </p:nvSpPr>
        <p:spPr>
          <a:xfrm>
            <a:off x="368032" y="0"/>
            <a:ext cx="8778240" cy="1878037"/>
          </a:xfrm>
          <a:prstGeom prst="rect">
            <a:avLst/>
          </a:prstGeom>
          <a:solidFill>
            <a:srgbClr val="000000">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cxnSp>
        <p:nvCxnSpPr>
          <p:cNvPr id="9" name="Straight Connector 8"/>
          <p:cNvCxnSpPr/>
          <p:nvPr/>
        </p:nvCxnSpPr>
        <p:spPr>
          <a:xfrm flipV="1">
            <a:off x="363195" y="1885028"/>
            <a:ext cx="8782622" cy="0"/>
          </a:xfrm>
          <a:prstGeom prst="line">
            <a:avLst/>
          </a:prstGeom>
          <a:noFill/>
          <a:ln w="19050" cap="flat" cmpd="sng" algn="ctr">
            <a:solidFill>
              <a:srgbClr val="FFFFFF">
                <a:alpha val="100000"/>
              </a:srgbClr>
            </a:solidFill>
            <a:prstDash val="solid"/>
            <a:miter lim="800000"/>
          </a:ln>
          <a:effectLst/>
        </p:spPr>
        <p:style>
          <a:lnRef idx="2">
            <a:schemeClr val="accent1"/>
          </a:lnRef>
          <a:fillRef idx="0">
            <a:schemeClr val="accent1"/>
          </a:fillRef>
          <a:effectRef idx="1">
            <a:schemeClr val="accent1"/>
          </a:effectRef>
          <a:fontRef idx="minor">
            <a:schemeClr val="tx1"/>
          </a:fontRef>
        </p:style>
      </p:cxnSp>
      <p:grpSp>
        <p:nvGrpSpPr>
          <p:cNvPr id="10" name="Group 9"/>
          <p:cNvGrpSpPr/>
          <p:nvPr/>
        </p:nvGrpSpPr>
        <p:grpSpPr>
          <a:xfrm rot="5400000">
            <a:off x="8514581" y="1219200"/>
            <a:ext cx="132763" cy="128466"/>
            <a:chOff x="6668087" y="1297746"/>
            <a:chExt cx="161840" cy="156602"/>
          </a:xfrm>
        </p:grpSpPr>
        <p:cxnSp>
          <p:nvCxnSpPr>
            <p:cNvPr id="15" name="Straight Connector 14"/>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6" name="Straight Connector 15"/>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2" name="Title 1"/>
          <p:cNvSpPr>
            <a:spLocks noGrp="1"/>
          </p:cNvSpPr>
          <p:nvPr>
            <p:ph type="title"/>
          </p:nvPr>
        </p:nvSpPr>
        <p:spPr bwMode="grayWhite">
          <a:xfrm>
            <a:off x="914400" y="441251"/>
            <a:ext cx="6858000" cy="701749"/>
          </a:xfrm>
        </p:spPr>
        <p:txBody>
          <a:bodyPr anchor="b"/>
          <a:lstStyle>
            <a:lvl1pPr algn="l">
              <a:buNone/>
              <a:defRPr sz="2100" b="0"/>
            </a:lvl1pPr>
            <a:extLst/>
          </a:lstStyle>
          <a:p>
            <a:r>
              <a:rPr kumimoji="0" lang="en-US" smtClean="0"/>
              <a:t>Click to edit Master title style</a:t>
            </a:r>
            <a:endParaRPr kumimoji="0" lang="en-US"/>
          </a:p>
        </p:txBody>
      </p:sp>
      <p:sp>
        <p:nvSpPr>
          <p:cNvPr id="3" name="Picture Placeholder 2"/>
          <p:cNvSpPr>
            <a:spLocks noGrp="1"/>
          </p:cNvSpPr>
          <p:nvPr>
            <p:ph type="pic" idx="1"/>
          </p:nvPr>
        </p:nvSpPr>
        <p:spPr>
          <a:xfrm>
            <a:off x="368032" y="1893781"/>
            <a:ext cx="8778240" cy="4960144"/>
          </a:xfrm>
          <a:solidFill>
            <a:schemeClr val="bg2"/>
          </a:solidFill>
        </p:spPr>
        <p:txBody>
          <a:bodyPr/>
          <a:lstStyle>
            <a:lvl1pPr marL="0" indent="0">
              <a:buNone/>
              <a:defRPr sz="3200"/>
            </a:lvl1pPr>
            <a:extLst/>
          </a:lstStyle>
          <a:p>
            <a:r>
              <a:rPr kumimoji="0" lang="en-US" smtClean="0"/>
              <a:t>Click icon to add picture</a:t>
            </a:r>
            <a:endParaRPr kumimoji="0" lang="en-US"/>
          </a:p>
        </p:txBody>
      </p:sp>
      <p:sp>
        <p:nvSpPr>
          <p:cNvPr id="4" name="Text Placeholder 3"/>
          <p:cNvSpPr>
            <a:spLocks noGrp="1"/>
          </p:cNvSpPr>
          <p:nvPr>
            <p:ph type="body" sz="half" idx="2"/>
          </p:nvPr>
        </p:nvSpPr>
        <p:spPr bwMode="grayWhite">
          <a:xfrm>
            <a:off x="914400" y="1150144"/>
            <a:ext cx="6858000" cy="685800"/>
          </a:xfrm>
        </p:spPr>
        <p:txBody>
          <a:bodyPr/>
          <a:lstStyle>
            <a:lvl1pPr marL="27432" indent="0">
              <a:spcBef>
                <a:spcPts val="0"/>
              </a:spcBef>
              <a:buNone/>
              <a:defRPr sz="1400">
                <a:solidFill>
                  <a:srgbClr val="FFFFFF"/>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grpSp>
        <p:nvGrpSpPr>
          <p:cNvPr id="14" name="Group 13"/>
          <p:cNvGrpSpPr/>
          <p:nvPr/>
        </p:nvGrpSpPr>
        <p:grpSpPr>
          <a:xfrm rot="5400000">
            <a:off x="8666981" y="1371600"/>
            <a:ext cx="132763" cy="128466"/>
            <a:chOff x="6668087" y="1297746"/>
            <a:chExt cx="161840" cy="156602"/>
          </a:xfrm>
        </p:grpSpPr>
        <p:cxnSp>
          <p:nvCxnSpPr>
            <p:cNvPr id="11" name="Straight Connector 10"/>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3" name="Straight Connector 12"/>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grpSp>
        <p:nvGrpSpPr>
          <p:cNvPr id="18" name="Group 17"/>
          <p:cNvGrpSpPr/>
          <p:nvPr/>
        </p:nvGrpSpPr>
        <p:grpSpPr>
          <a:xfrm rot="5400000">
            <a:off x="8320088" y="1474763"/>
            <a:ext cx="132763" cy="128466"/>
            <a:chOff x="6668087" y="1297746"/>
            <a:chExt cx="161840" cy="156602"/>
          </a:xfrm>
        </p:grpSpPr>
        <p:cxnSp>
          <p:nvCxnSpPr>
            <p:cNvPr id="19" name="Straight Connector 18"/>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5" name="Date Placeholder 4"/>
          <p:cNvSpPr>
            <a:spLocks noGrp="1"/>
          </p:cNvSpPr>
          <p:nvPr>
            <p:ph type="dt" sz="half" idx="10"/>
          </p:nvPr>
        </p:nvSpPr>
        <p:spPr>
          <a:xfrm>
            <a:off x="6477000" y="55499"/>
            <a:ext cx="2133600" cy="365125"/>
          </a:xfrm>
        </p:spPr>
        <p:txBody>
          <a:bodyPr/>
          <a:lstStyle>
            <a:extLst/>
          </a:lstStyle>
          <a:p>
            <a:fld id="{16CD71CB-DC4A-443E-B3FD-DB6FB5CD1E1A}" type="datetimeFigureOut">
              <a:rPr lang="en-US" smtClean="0"/>
              <a:t>2/3/2014</a:t>
            </a:fld>
            <a:endParaRPr lang="en-US"/>
          </a:p>
        </p:txBody>
      </p:sp>
      <p:sp>
        <p:nvSpPr>
          <p:cNvPr id="6" name="Footer Placeholder 5"/>
          <p:cNvSpPr>
            <a:spLocks noGrp="1"/>
          </p:cNvSpPr>
          <p:nvPr>
            <p:ph type="ftr" sz="quarter" idx="11"/>
          </p:nvPr>
        </p:nvSpPr>
        <p:spPr>
          <a:xfrm>
            <a:off x="914400" y="55499"/>
            <a:ext cx="5562600" cy="365125"/>
          </a:xfrm>
        </p:spPr>
        <p:txBody>
          <a:bodyPr/>
          <a:lstStyle>
            <a:extLst/>
          </a:lstStyle>
          <a:p>
            <a:endParaRPr lang="en-US"/>
          </a:p>
        </p:txBody>
      </p:sp>
      <p:sp>
        <p:nvSpPr>
          <p:cNvPr id="7" name="Slide Number Placeholder 6"/>
          <p:cNvSpPr>
            <a:spLocks noGrp="1"/>
          </p:cNvSpPr>
          <p:nvPr>
            <p:ph type="sldNum" sz="quarter" idx="12"/>
          </p:nvPr>
        </p:nvSpPr>
        <p:spPr>
          <a:xfrm>
            <a:off x="8610600" y="55499"/>
            <a:ext cx="457200" cy="365125"/>
          </a:xfrm>
        </p:spPr>
        <p:txBody>
          <a:bodyPr/>
          <a:lstStyle>
            <a:extLst/>
          </a:lstStyle>
          <a:p>
            <a:fld id="{570A5CBA-6CDB-448A-B0FF-5F76EC9C7EF9}" type="slidenum">
              <a:rPr lang="en-US" smtClean="0"/>
              <a:t>‹#›</a:t>
            </a:fld>
            <a:endParaRPr lang="en-US"/>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6CD71CB-DC4A-443E-B3FD-DB6FB5CD1E1A}" type="datetimeFigureOut">
              <a:rPr lang="en-US" smtClean="0"/>
              <a:t>2/3/2014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570A5CBA-6CDB-448A-B0FF-5F76EC9C7EF9}" type="slidenum">
              <a:rPr lang="en-US" smtClean="0"/>
              <a:t>‹#›</a:t>
            </a:fld>
            <a:endParaRPr lang="en-US"/>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981200" cy="5851525"/>
          </a:xfrm>
        </p:spPr>
        <p:txBody>
          <a:bodyPr vert="eaVert" anchor="ct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609600" y="274639"/>
            <a:ext cx="58674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6CD71CB-DC4A-443E-B3FD-DB6FB5CD1E1A}" type="datetimeFigureOut">
              <a:rPr lang="en-US" smtClean="0"/>
              <a:t>2/3/2014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570A5CBA-6CDB-448A-B0FF-5F76EC9C7EF9}" type="slidenum">
              <a:rPr lang="en-US" smtClean="0"/>
              <a:t>‹#›</a:t>
            </a:fld>
            <a:endParaRPr lang="en-US"/>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0"/>
            <a:ext cx="9143999" cy="513543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ctrTitle"/>
          </p:nvPr>
        </p:nvSpPr>
        <p:spPr>
          <a:xfrm>
            <a:off x="685800" y="3355848"/>
            <a:ext cx="8077200" cy="1673352"/>
          </a:xfrm>
        </p:spPr>
        <p:txBody>
          <a:bodyPr vert="horz" lIns="91440" tIns="0" rIns="45720" bIns="0" rtlCol="0" anchor="t">
            <a:normAutofit/>
            <a:scene3d>
              <a:camera prst="orthographicFront"/>
              <a:lightRig rig="threePt" dir="t">
                <a:rot lat="0" lon="0" rev="4800000"/>
              </a:lightRig>
            </a:scene3d>
            <a:sp3d prstMaterial="matte">
              <a:bevelT w="50800" h="10160"/>
            </a:sp3d>
          </a:bodyPr>
          <a:lstStyle>
            <a:lvl1pPr algn="l">
              <a:defRPr sz="4700" b="1"/>
            </a:lvl1pPr>
            <a:extLst/>
          </a:lstStyle>
          <a:p>
            <a:r>
              <a:rPr kumimoji="0" lang="en-US" smtClean="0"/>
              <a:t>Click to edit Master title style</a:t>
            </a:r>
            <a:endParaRPr kumimoji="0" lang="en-US"/>
          </a:p>
        </p:txBody>
      </p:sp>
      <p:sp>
        <p:nvSpPr>
          <p:cNvPr id="3" name="Subtitle 2"/>
          <p:cNvSpPr>
            <a:spLocks noGrp="1"/>
          </p:cNvSpPr>
          <p:nvPr>
            <p:ph type="subTitle" idx="1"/>
          </p:nvPr>
        </p:nvSpPr>
        <p:spPr>
          <a:xfrm>
            <a:off x="685800" y="1828800"/>
            <a:ext cx="8077200" cy="1499616"/>
          </a:xfrm>
        </p:spPr>
        <p:txBody>
          <a:bodyPr lIns="118872" tIns="0" rIns="45720" bIns="0" anchor="b"/>
          <a:lstStyle>
            <a:lvl1pPr marL="0" indent="0" algn="l">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extLst/>
          </a:lstStyle>
          <a:p>
            <a:r>
              <a:rPr kumimoji="0" lang="en-US" smtClean="0"/>
              <a:t>Click to edit Master subtitle style</a:t>
            </a:r>
            <a:endParaRPr kumimoji="0" lang="en-US"/>
          </a:p>
        </p:txBody>
      </p:sp>
      <p:sp>
        <p:nvSpPr>
          <p:cNvPr id="4" name="Date Placeholder 3"/>
          <p:cNvSpPr>
            <a:spLocks noGrp="1"/>
          </p:cNvSpPr>
          <p:nvPr>
            <p:ph type="dt" sz="half" idx="10"/>
          </p:nvPr>
        </p:nvSpPr>
        <p:spPr/>
        <p:txBody>
          <a:bodyPr/>
          <a:lstStyle/>
          <a:p>
            <a:fld id="{16CD71CB-DC4A-443E-B3FD-DB6FB5CD1E1A}" type="datetimeFigureOut">
              <a:rPr lang="en-US" smtClean="0"/>
              <a:t>2/3/2014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0A5CBA-6CDB-448A-B0FF-5F76EC9C7EF9}" type="slidenum">
              <a:rPr lang="en-US" smtClean="0"/>
              <a:t>‹#›</a:t>
            </a:fld>
            <a:endParaRPr lang="en-US"/>
          </a:p>
        </p:txBody>
      </p:sp>
      <p:sp>
        <p:nvSpPr>
          <p:cNvPr id="10" name="Rectangle 9"/>
          <p:cNvSpPr/>
          <p:nvPr/>
        </p:nvSpPr>
        <p:spPr bwMode="invGray">
          <a:xfrm>
            <a:off x="0" y="5128334"/>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55448"/>
            <a:ext cx="8229600" cy="1252728"/>
          </a:xfrm>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6CD71CB-DC4A-443E-B3FD-DB6FB5CD1E1A}" type="datetimeFigureOut">
              <a:rPr lang="en-US" smtClean="0"/>
              <a:t>2/3/2014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0A5CBA-6CDB-448A-B0FF-5F76EC9C7EF9}" type="slidenum">
              <a:rPr lang="en-US" smtClean="0"/>
              <a:t>‹#›</a:t>
            </a:fld>
            <a:endParaRPr lang="en-US"/>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1"/>
            <a:ext cx="9144000" cy="260252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12" name="Rectangle 11"/>
          <p:cNvSpPr/>
          <p:nvPr/>
        </p:nvSpPr>
        <p:spPr bwMode="invGray">
          <a:xfrm>
            <a:off x="0" y="2602520"/>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title"/>
          </p:nvPr>
        </p:nvSpPr>
        <p:spPr>
          <a:xfrm>
            <a:off x="749808" y="118872"/>
            <a:ext cx="8013192" cy="1636776"/>
          </a:xfrm>
        </p:spPr>
        <p:txBody>
          <a:bodyPr vert="horz" lIns="91440" tIns="0" rIns="91440" bIns="0" rtlCol="0" anchor="b">
            <a:normAutofit/>
            <a:scene3d>
              <a:camera prst="orthographicFront"/>
              <a:lightRig rig="threePt" dir="t">
                <a:rot lat="0" lon="0" rev="4800000"/>
              </a:lightRig>
            </a:scene3d>
            <a:sp3d prstMaterial="matte">
              <a:bevelT w="50800" h="10160"/>
            </a:sp3d>
          </a:bodyPr>
          <a:lstStyle>
            <a:lvl1pPr algn="l">
              <a:defRPr sz="47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740664" y="1828800"/>
            <a:ext cx="8022336" cy="685800"/>
          </a:xfrm>
        </p:spPr>
        <p:txBody>
          <a:bodyPr lIns="146304" tIns="0" rIns="45720" bIns="0"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16CD71CB-DC4A-443E-B3FD-DB6FB5CD1E1A}" type="datetimeFigureOut">
              <a:rPr lang="en-US" smtClean="0"/>
              <a:t>2/3/2014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0A5CBA-6CDB-448A-B0FF-5F76EC9C7EF9}"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773936"/>
            <a:ext cx="4038600" cy="4623816"/>
          </a:xfrm>
        </p:spPr>
        <p:txBody>
          <a:bodyPr lIns="91440"/>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773936"/>
            <a:ext cx="4038600" cy="462381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6CD71CB-DC4A-443E-B3FD-DB6FB5CD1E1A}" type="datetimeFigureOut">
              <a:rPr lang="en-US" smtClean="0"/>
              <a:t>2/3/2014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70A5CBA-6CDB-448A-B0FF-5F76EC9C7EF9}" type="slidenum">
              <a:rPr lang="en-US" smtClean="0"/>
              <a:t>‹#›</a:t>
            </a:fld>
            <a:endParaRPr lang="en-US"/>
          </a:p>
        </p:txBody>
      </p:sp>
    </p:spTree>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698987"/>
            <a:ext cx="4040188"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smtClean="0"/>
              <a:t>Click to edit Master text styles</a:t>
            </a:r>
          </a:p>
        </p:txBody>
      </p:sp>
      <p:sp>
        <p:nvSpPr>
          <p:cNvPr id="4" name="Content Placeholder 3"/>
          <p:cNvSpPr>
            <a:spLocks noGrp="1"/>
          </p:cNvSpPr>
          <p:nvPr>
            <p:ph sz="half" idx="2"/>
          </p:nvPr>
        </p:nvSpPr>
        <p:spPr>
          <a:xfrm>
            <a:off x="457200" y="2449512"/>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Text Placeholder 4"/>
          <p:cNvSpPr>
            <a:spLocks noGrp="1"/>
          </p:cNvSpPr>
          <p:nvPr>
            <p:ph type="body" sz="quarter" idx="3"/>
          </p:nvPr>
        </p:nvSpPr>
        <p:spPr>
          <a:xfrm>
            <a:off x="4645025" y="1698987"/>
            <a:ext cx="4041775"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smtClean="0"/>
              <a:t>Click to edit Master text styles</a:t>
            </a:r>
          </a:p>
        </p:txBody>
      </p:sp>
      <p:sp>
        <p:nvSpPr>
          <p:cNvPr id="6" name="Content Placeholder 5"/>
          <p:cNvSpPr>
            <a:spLocks noGrp="1"/>
          </p:cNvSpPr>
          <p:nvPr>
            <p:ph sz="quarter" idx="4"/>
          </p:nvPr>
        </p:nvSpPr>
        <p:spPr>
          <a:xfrm>
            <a:off x="4645025" y="2449512"/>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16CD71CB-DC4A-443E-B3FD-DB6FB5CD1E1A}" type="datetimeFigureOut">
              <a:rPr lang="en-US" smtClean="0"/>
              <a:t>2/3/2014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70A5CBA-6CDB-448A-B0FF-5F76EC9C7EF9}" type="slidenum">
              <a:rPr lang="en-US" smtClean="0"/>
              <a:t>‹#›</a:t>
            </a:fld>
            <a:endParaRPr lang="en-US"/>
          </a:p>
        </p:txBody>
      </p:sp>
    </p:spTree>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6CD71CB-DC4A-443E-B3FD-DB6FB5CD1E1A}" type="datetimeFigureOut">
              <a:rPr lang="en-US" smtClean="0"/>
              <a:t>2/3/2014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70A5CBA-6CDB-448A-B0FF-5F76EC9C7EF9}"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6CD71CB-DC4A-443E-B3FD-DB6FB5CD1E1A}" type="datetimeFigureOut">
              <a:rPr lang="en-US" smtClean="0"/>
              <a:t>2/3/2014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70A5CBA-6CDB-448A-B0FF-5F76EC9C7EF9}" type="slidenum">
              <a:rPr lang="en-US" smtClean="0"/>
              <a:t>‹#›</a:t>
            </a:fld>
            <a:endParaRPr lang="en-US"/>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6CD71CB-DC4A-443E-B3FD-DB6FB5CD1E1A}" type="datetimeFigureOut">
              <a:rPr lang="en-US" smtClean="0"/>
              <a:t>2/3/2014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70A5CBA-6CDB-448A-B0FF-5F76EC9C7EF9}" type="slidenum">
              <a:rPr lang="en-US" smtClean="0"/>
              <a:t>‹#›</a:t>
            </a:fld>
            <a:endParaRPr lang="en-US"/>
          </a:p>
        </p:txBody>
      </p:sp>
    </p:spTree>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7838" y="152400"/>
            <a:ext cx="2523744" cy="978408"/>
          </a:xfrm>
        </p:spPr>
        <p:txBody>
          <a:bodyPr vert="horz" lIns="73152" rIns="45720" bIns="0" rtlCol="0" anchor="b">
            <a:normAutofit/>
            <a:sp3d prstMaterial="matte"/>
          </a:bodyPr>
          <a:lstStyle>
            <a:lvl1pPr algn="l">
              <a:defRPr sz="2000" b="0"/>
            </a:lvl1pPr>
            <a:extLst/>
          </a:lstStyle>
          <a:p>
            <a:r>
              <a:rPr kumimoji="0" lang="en-US" smtClean="0"/>
              <a:t>Click to edit Master title style</a:t>
            </a:r>
            <a:endParaRPr kumimoji="0" lang="en-US"/>
          </a:p>
        </p:txBody>
      </p:sp>
      <p:sp>
        <p:nvSpPr>
          <p:cNvPr id="3" name="Content Placeholder 2"/>
          <p:cNvSpPr>
            <a:spLocks noGrp="1"/>
          </p:cNvSpPr>
          <p:nvPr>
            <p:ph idx="1"/>
          </p:nvPr>
        </p:nvSpPr>
        <p:spPr>
          <a:xfrm>
            <a:off x="3019377" y="1743133"/>
            <a:ext cx="5920641" cy="455888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Text Placeholder 3"/>
          <p:cNvSpPr>
            <a:spLocks noGrp="1"/>
          </p:cNvSpPr>
          <p:nvPr>
            <p:ph type="body" sz="half" idx="2"/>
          </p:nvPr>
        </p:nvSpPr>
        <p:spPr>
          <a:xfrm>
            <a:off x="167838" y="1730018"/>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6CD71CB-DC4A-443E-B3FD-DB6FB5CD1E1A}" type="datetimeFigureOut">
              <a:rPr lang="en-US" smtClean="0"/>
              <a:t>2/3/2014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70A5CBA-6CDB-448A-B0FF-5F76EC9C7EF9}" type="slidenum">
              <a:rPr lang="en-US" smtClean="0"/>
              <a:t>‹#›</a:t>
            </a:fld>
            <a:endParaRPr lang="en-US"/>
          </a:p>
        </p:txBody>
      </p:sp>
      <p:sp>
        <p:nvSpPr>
          <p:cNvPr id="12" name="Rectangle 11"/>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Tree>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Picture with Captio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4592" y="155448"/>
            <a:ext cx="2525150" cy="978408"/>
          </a:xfrm>
        </p:spPr>
        <p:txBody>
          <a:bodyPr lIns="73152" bIns="0" anchor="b">
            <a:sp3d prstMaterial="matte"/>
          </a:bodyPr>
          <a:lstStyle>
            <a:lvl1pPr algn="l">
              <a:defRPr sz="2000" b="0"/>
            </a:lvl1pPr>
            <a:extLst/>
          </a:lstStyle>
          <a:p>
            <a:r>
              <a:rPr kumimoji="0" lang="en-US" smtClean="0"/>
              <a:t>Click to edit Master title style</a:t>
            </a:r>
            <a:endParaRPr kumimoji="0" lang="en-US"/>
          </a:p>
        </p:txBody>
      </p:sp>
      <p:sp>
        <p:nvSpPr>
          <p:cNvPr id="3" name="Picture Placeholder 2"/>
          <p:cNvSpPr>
            <a:spLocks noGrp="1"/>
          </p:cNvSpPr>
          <p:nvPr>
            <p:ph type="pic" idx="1"/>
          </p:nvPr>
        </p:nvSpPr>
        <p:spPr>
          <a:xfrm>
            <a:off x="2903805" y="1484808"/>
            <a:ext cx="6247397" cy="5373192"/>
          </a:xfrm>
          <a:solidFill>
            <a:schemeClr val="bg2">
              <a:shade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extLst/>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164592" y="1728216"/>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164592" y="1170432"/>
            <a:ext cx="2523744" cy="201168"/>
          </a:xfrm>
        </p:spPr>
        <p:txBody>
          <a:bodyPr/>
          <a:lstStyle/>
          <a:p>
            <a:fld id="{16CD71CB-DC4A-443E-B3FD-DB6FB5CD1E1A}" type="datetimeFigureOut">
              <a:rPr lang="en-US" smtClean="0"/>
              <a:t>2/3/2014</a:t>
            </a:fld>
            <a:endParaRPr lang="en-US"/>
          </a:p>
        </p:txBody>
      </p:sp>
      <p:sp>
        <p:nvSpPr>
          <p:cNvPr id="11" name="Rectangle 10"/>
          <p:cNvSpPr/>
          <p:nvPr/>
        </p:nvSpPr>
        <p:spPr>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bwMode="invGray">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6" name="Footer Placeholder 5"/>
          <p:cNvSpPr>
            <a:spLocks noGrp="1"/>
          </p:cNvSpPr>
          <p:nvPr>
            <p:ph type="ftr" sz="quarter" idx="11"/>
          </p:nvPr>
        </p:nvSpPr>
        <p:spPr>
          <a:xfrm>
            <a:off x="3035808" y="1170432"/>
            <a:ext cx="5193792" cy="201168"/>
          </a:xfrm>
        </p:spPr>
        <p:txBody>
          <a:bodyPr/>
          <a:lstStyle>
            <a:lvl1pPr>
              <a:defRPr>
                <a:solidFill>
                  <a:schemeClr val="bg1">
                    <a:shade val="50000"/>
                  </a:schemeClr>
                </a:solidFill>
              </a:defRPr>
            </a:lvl1pPr>
          </a:lstStyle>
          <a:p>
            <a:endParaRPr lang="en-US"/>
          </a:p>
        </p:txBody>
      </p:sp>
      <p:sp>
        <p:nvSpPr>
          <p:cNvPr id="7" name="Slide Number Placeholder 6"/>
          <p:cNvSpPr>
            <a:spLocks noGrp="1"/>
          </p:cNvSpPr>
          <p:nvPr>
            <p:ph type="sldNum" sz="quarter" idx="12"/>
          </p:nvPr>
        </p:nvSpPr>
        <p:spPr>
          <a:xfrm>
            <a:off x="8339328" y="1170432"/>
            <a:ext cx="733864" cy="201168"/>
          </a:xfrm>
        </p:spPr>
        <p:txBody>
          <a:bodyPr/>
          <a:lstStyle/>
          <a:p>
            <a:fld id="{570A5CBA-6CDB-448A-B0FF-5F76EC9C7EF9}"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6CD71CB-DC4A-443E-B3FD-DB6FB5CD1E1A}" type="datetimeFigureOut">
              <a:rPr lang="en-US" smtClean="0"/>
              <a:t>2/3/2014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0A5CBA-6CDB-448A-B0FF-5F76EC9C7EF9}" type="slidenum">
              <a:rPr lang="en-US" smtClean="0"/>
              <a:t>‹#›</a:t>
            </a:fld>
            <a:endParaRPr lang="en-US"/>
          </a:p>
        </p:txBody>
      </p:sp>
    </p:spTree>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9" name="Rectangle 8"/>
          <p:cNvSpPr/>
          <p:nvPr/>
        </p:nvSpPr>
        <p:spPr bwMode="invGray">
          <a:xfrm>
            <a:off x="6598920" y="0"/>
            <a:ext cx="45720" cy="6858000"/>
          </a:xfrm>
          <a:prstGeom prst="rect">
            <a:avLst/>
          </a:prstGeom>
          <a:solidFill>
            <a:srgbClr val="FFFFFF"/>
          </a:solidFill>
          <a:ln w="48000" cap="flat" cmpd="thickThin" algn="ctr">
            <a:noFill/>
            <a:prstDash val="solid"/>
          </a:ln>
          <a:effectLst>
            <a:outerShdw blurRad="31750" dist="10160" dir="108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8" name="Rectangle 7"/>
          <p:cNvSpPr/>
          <p:nvPr/>
        </p:nvSpPr>
        <p:spPr bwMode="ltGray">
          <a:xfrm>
            <a:off x="6647687" y="0"/>
            <a:ext cx="2514601" cy="685800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Vertical Title 1"/>
          <p:cNvSpPr>
            <a:spLocks noGrp="1"/>
          </p:cNvSpPr>
          <p:nvPr>
            <p:ph type="title" orient="vert"/>
          </p:nvPr>
        </p:nvSpPr>
        <p:spPr>
          <a:xfrm>
            <a:off x="6781800" y="274640"/>
            <a:ext cx="19050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304800"/>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6CD71CB-DC4A-443E-B3FD-DB6FB5CD1E1A}" type="datetimeFigureOut">
              <a:rPr lang="en-US" smtClean="0"/>
              <a:t>2/3/2014</a:t>
            </a:fld>
            <a:endParaRPr lang="en-US"/>
          </a:p>
        </p:txBody>
      </p:sp>
      <p:sp>
        <p:nvSpPr>
          <p:cNvPr id="5" name="Footer Placeholder 4"/>
          <p:cNvSpPr>
            <a:spLocks noGrp="1"/>
          </p:cNvSpPr>
          <p:nvPr>
            <p:ph type="ftr" sz="quarter" idx="11"/>
          </p:nvPr>
        </p:nvSpPr>
        <p:spPr>
          <a:xfrm>
            <a:off x="2640597" y="6377459"/>
            <a:ext cx="3836404" cy="365125"/>
          </a:xfrm>
        </p:spPr>
        <p:txBody>
          <a:bodyPr/>
          <a:lstStyle/>
          <a:p>
            <a:endParaRPr lang="en-US"/>
          </a:p>
        </p:txBody>
      </p:sp>
      <p:sp>
        <p:nvSpPr>
          <p:cNvPr id="6" name="Slide Number Placeholder 5"/>
          <p:cNvSpPr>
            <a:spLocks noGrp="1"/>
          </p:cNvSpPr>
          <p:nvPr>
            <p:ph type="sldNum" sz="quarter" idx="12"/>
          </p:nvPr>
        </p:nvSpPr>
        <p:spPr/>
        <p:txBody>
          <a:bodyPr/>
          <a:lstStyle/>
          <a:p>
            <a:fld id="{570A5CBA-6CDB-448A-B0FF-5F76EC9C7EF9}"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16CD71CB-DC4A-443E-B3FD-DB6FB5CD1E1A}" type="datetimeFigureOut">
              <a:rPr lang="en-US" smtClean="0"/>
              <a:t>2/3/2014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70A5CBA-6CDB-448A-B0FF-5F76EC9C7EF9}"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6CD71CB-DC4A-443E-B3FD-DB6FB5CD1E1A}" type="datetimeFigureOut">
              <a:rPr lang="en-US" smtClean="0"/>
              <a:t>2/3/2014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70A5CBA-6CDB-448A-B0FF-5F76EC9C7EF9}"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6CD71CB-DC4A-443E-B3FD-DB6FB5CD1E1A}" type="datetimeFigureOut">
              <a:rPr lang="en-US" smtClean="0"/>
              <a:t>2/3/2014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70A5CBA-6CDB-448A-B0FF-5F76EC9C7EF9}"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6CD71CB-DC4A-443E-B3FD-DB6FB5CD1E1A}" type="datetimeFigureOut">
              <a:rPr lang="en-US" smtClean="0"/>
              <a:t>2/3/2014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70A5CBA-6CDB-448A-B0FF-5F76EC9C7EF9}"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n-US"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4" name="Text Placeholder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6CD71CB-DC4A-443E-B3FD-DB6FB5CD1E1A}" type="datetimeFigureOut">
              <a:rPr lang="en-US" smtClean="0"/>
              <a:t>2/3/2014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70A5CBA-6CDB-448A-B0FF-5F76EC9C7EF9}"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16CD71CB-DC4A-443E-B3FD-DB6FB5CD1E1A}" type="datetimeFigureOut">
              <a:rPr lang="en-US" smtClean="0"/>
              <a:t>2/3/2014</a:t>
            </a:fld>
            <a:endParaRPr lang="en-US"/>
          </a:p>
        </p:txBody>
      </p:sp>
      <p:sp>
        <p:nvSpPr>
          <p:cNvPr id="3" name="Footer Placeholder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en-US"/>
          </a:p>
        </p:txBody>
      </p:sp>
      <p:sp>
        <p:nvSpPr>
          <p:cNvPr id="23" name="Slide Number Placeholder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570A5CBA-6CDB-448A-B0FF-5F76EC9C7EF9}" type="slidenum">
              <a:rPr lang="en-US" smtClean="0"/>
              <a:t>‹#›</a:t>
            </a:fld>
            <a:endParaRPr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42" name="Group 41"/>
          <p:cNvGrpSpPr/>
          <p:nvPr/>
        </p:nvGrpSpPr>
        <p:grpSpPr>
          <a:xfrm>
            <a:off x="-304800"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6" name="Rectangle 65"/>
          <p:cNvSpPr/>
          <p:nvPr/>
        </p:nvSpPr>
        <p:spPr>
          <a:xfrm>
            <a:off x="457200" y="333487"/>
            <a:ext cx="822960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p:cNvSpPr/>
          <p:nvPr/>
        </p:nvSpPr>
        <p:spPr>
          <a:xfrm>
            <a:off x="4561242" y="-21511"/>
            <a:ext cx="3679116"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043490" y="1027664"/>
            <a:ext cx="7024744" cy="1143000"/>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43492" y="2323652"/>
            <a:ext cx="6777317" cy="350897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5997388" y="224492"/>
            <a:ext cx="2133600" cy="365125"/>
          </a:xfrm>
          <a:prstGeom prst="rect">
            <a:avLst/>
          </a:prstGeom>
        </p:spPr>
        <p:txBody>
          <a:bodyPr vert="horz" lIns="91440" tIns="45720" rIns="91440" bIns="45720" rtlCol="0" anchor="ctr"/>
          <a:lstStyle>
            <a:lvl1pPr algn="r">
              <a:defRPr sz="1200">
                <a:solidFill>
                  <a:srgbClr val="FEFEFE"/>
                </a:solidFill>
              </a:defRPr>
            </a:lvl1pPr>
          </a:lstStyle>
          <a:p>
            <a:fld id="{16CD71CB-DC4A-443E-B3FD-DB6FB5CD1E1A}" type="datetimeFigureOut">
              <a:rPr lang="en-US" smtClean="0"/>
              <a:t>2/3/2014</a:t>
            </a:fld>
            <a:endParaRPr lang="en-US"/>
          </a:p>
        </p:txBody>
      </p:sp>
      <p:sp>
        <p:nvSpPr>
          <p:cNvPr id="5" name="Footer Placeholder 4"/>
          <p:cNvSpPr>
            <a:spLocks noGrp="1"/>
          </p:cNvSpPr>
          <p:nvPr>
            <p:ph type="ftr" sz="quarter" idx="3"/>
          </p:nvPr>
        </p:nvSpPr>
        <p:spPr>
          <a:xfrm>
            <a:off x="4641448" y="5852160"/>
            <a:ext cx="3502152" cy="365125"/>
          </a:xfrm>
          <a:prstGeom prst="rect">
            <a:avLst/>
          </a:prstGeom>
        </p:spPr>
        <p:txBody>
          <a:bodyPr vert="horz" lIns="91440" tIns="45720" rIns="91440" bIns="45720" rtlCol="0" anchor="ctr"/>
          <a:lstStyle>
            <a:lvl1pPr algn="r">
              <a:defRPr sz="1200">
                <a:solidFill>
                  <a:schemeClr val="accent1"/>
                </a:solidFill>
              </a:defRPr>
            </a:lvl1pPr>
          </a:lstStyle>
          <a:p>
            <a:endParaRPr lang="en-US"/>
          </a:p>
        </p:txBody>
      </p:sp>
      <p:sp>
        <p:nvSpPr>
          <p:cNvPr id="6" name="Slide Number Placeholder 5"/>
          <p:cNvSpPr>
            <a:spLocks noGrp="1"/>
          </p:cNvSpPr>
          <p:nvPr>
            <p:ph type="sldNum" sz="quarter" idx="4"/>
          </p:nvPr>
        </p:nvSpPr>
        <p:spPr>
          <a:xfrm>
            <a:off x="4649096" y="224491"/>
            <a:ext cx="1332156" cy="365125"/>
          </a:xfrm>
          <a:prstGeom prst="rect">
            <a:avLst/>
          </a:prstGeom>
        </p:spPr>
        <p:txBody>
          <a:bodyPr vert="horz" lIns="91440" tIns="45720" rIns="91440" bIns="45720" rtlCol="0" anchor="ctr"/>
          <a:lstStyle>
            <a:lvl1pPr algn="l">
              <a:defRPr sz="1200">
                <a:solidFill>
                  <a:srgbClr val="FEFEFE"/>
                </a:solidFill>
              </a:defRPr>
            </a:lvl1pPr>
          </a:lstStyle>
          <a:p>
            <a:fld id="{570A5CBA-6CDB-448A-B0FF-5F76EC9C7EF9}"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274320" algn="l" defTabSz="914400" rtl="0"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l" defTabSz="914400" rtl="0"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l" defTabSz="914400" rtl="0"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l" defTabSz="914400" rtl="0"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l" defTabSz="914400" rtl="0"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Rectangle 7"/>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Rectangle 8"/>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Rectangle 9"/>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ectangle 10"/>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Rectangle 11"/>
          <p:cNvSpPr/>
          <p:nvPr/>
        </p:nvSpPr>
        <p:spPr>
          <a:xfrm>
            <a:off x="309558" y="680477"/>
            <a:ext cx="45720"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5" name="Rectangle 14"/>
          <p:cNvSpPr/>
          <p:nvPr/>
        </p:nvSpPr>
        <p:spPr>
          <a:xfrm>
            <a:off x="269073" y="680477"/>
            <a:ext cx="27432"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6" name="Rectangle 15"/>
          <p:cNvSpPr/>
          <p:nvPr/>
        </p:nvSpPr>
        <p:spPr>
          <a:xfrm>
            <a:off x="250020"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7" name="Rectangle 16"/>
          <p:cNvSpPr/>
          <p:nvPr/>
        </p:nvSpPr>
        <p:spPr>
          <a:xfrm>
            <a:off x="221768"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2" name="Title Placeholder 21"/>
          <p:cNvSpPr>
            <a:spLocks noGrp="1"/>
          </p:cNvSpPr>
          <p:nvPr>
            <p:ph type="title"/>
          </p:nvPr>
        </p:nvSpPr>
        <p:spPr>
          <a:xfrm>
            <a:off x="914400" y="512064"/>
            <a:ext cx="7772400" cy="914400"/>
          </a:xfrm>
          <a:prstGeom prst="rect">
            <a:avLst/>
          </a:prstGeom>
        </p:spPr>
        <p:txBody>
          <a:bodyPr vert="horz" anchor="t">
            <a:noAutofit/>
          </a:bodyPr>
          <a:lstStyle>
            <a:extLst/>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783560"/>
            <a:ext cx="7772400" cy="4572000"/>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477000" y="6416675"/>
            <a:ext cx="2133600" cy="365125"/>
          </a:xfrm>
          <a:prstGeom prst="rect">
            <a:avLst/>
          </a:prstGeom>
        </p:spPr>
        <p:txBody>
          <a:bodyPr vert="horz" anchor="b"/>
          <a:lstStyle>
            <a:lvl1pPr algn="l" eaLnBrk="1" latinLnBrk="0" hangingPunct="1">
              <a:defRPr kumimoji="0" sz="1100">
                <a:solidFill>
                  <a:schemeClr val="tx2"/>
                </a:solidFill>
              </a:defRPr>
            </a:lvl1pPr>
            <a:extLst/>
          </a:lstStyle>
          <a:p>
            <a:fld id="{16CD71CB-DC4A-443E-B3FD-DB6FB5CD1E1A}" type="datetimeFigureOut">
              <a:rPr lang="en-US" smtClean="0"/>
              <a:t>2/3/2014</a:t>
            </a:fld>
            <a:endParaRPr lang="en-US"/>
          </a:p>
        </p:txBody>
      </p:sp>
      <p:sp>
        <p:nvSpPr>
          <p:cNvPr id="3" name="Footer Placeholder 2"/>
          <p:cNvSpPr>
            <a:spLocks noGrp="1"/>
          </p:cNvSpPr>
          <p:nvPr>
            <p:ph type="ftr" sz="quarter" idx="3"/>
          </p:nvPr>
        </p:nvSpPr>
        <p:spPr>
          <a:xfrm>
            <a:off x="914400" y="6416675"/>
            <a:ext cx="5562600" cy="365125"/>
          </a:xfrm>
          <a:prstGeom prst="rect">
            <a:avLst/>
          </a:prstGeom>
        </p:spPr>
        <p:txBody>
          <a:bodyPr vert="horz" anchor="b"/>
          <a:lstStyle>
            <a:lvl1pPr algn="r" eaLnBrk="1" latinLnBrk="0" hangingPunct="1">
              <a:defRPr kumimoji="0" sz="1100">
                <a:solidFill>
                  <a:schemeClr val="tx2"/>
                </a:solidFill>
              </a:defRPr>
            </a:lvl1pPr>
            <a:extLst/>
          </a:lstStyle>
          <a:p>
            <a:endParaRPr lang="en-US"/>
          </a:p>
        </p:txBody>
      </p:sp>
      <p:sp>
        <p:nvSpPr>
          <p:cNvPr id="23" name="Slide Number Placeholder 22"/>
          <p:cNvSpPr>
            <a:spLocks noGrp="1"/>
          </p:cNvSpPr>
          <p:nvPr>
            <p:ph type="sldNum" sz="quarter" idx="4"/>
          </p:nvPr>
        </p:nvSpPr>
        <p:spPr>
          <a:xfrm>
            <a:off x="8610600" y="6416675"/>
            <a:ext cx="457200" cy="365125"/>
          </a:xfrm>
          <a:prstGeom prst="rect">
            <a:avLst/>
          </a:prstGeom>
        </p:spPr>
        <p:txBody>
          <a:bodyPr vert="horz" anchor="b"/>
          <a:lstStyle>
            <a:lvl1pPr algn="l" eaLnBrk="1" latinLnBrk="0" hangingPunct="1">
              <a:defRPr kumimoji="0" sz="1200">
                <a:solidFill>
                  <a:schemeClr val="tx2"/>
                </a:solidFill>
              </a:defRPr>
            </a:lvl1pPr>
            <a:extLst/>
          </a:lstStyle>
          <a:p>
            <a:fld id="{570A5CBA-6CDB-448A-B0FF-5F76EC9C7EF9}" type="slidenum">
              <a:rPr lang="en-US" smtClean="0"/>
              <a:t>‹#›</a:t>
            </a:fld>
            <a:endParaRPr lang="en-US"/>
          </a:p>
        </p:txBody>
      </p:sp>
    </p:spTree>
  </p:cSld>
  <p:clrMap bg1="dk1" tx1="lt1" bg2="dk2" tx2="lt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0" sz="4000" kern="1200" spc="-100" baseline="0">
          <a:solidFill>
            <a:schemeClr val="tx2">
              <a:satMod val="200000"/>
            </a:schemeClr>
          </a:solidFill>
          <a:latin typeface="+mj-lt"/>
          <a:ea typeface="+mj-ea"/>
          <a:cs typeface="+mj-cs"/>
        </a:defRPr>
      </a:lvl1pPr>
      <a:extLst/>
    </p:titleStyle>
    <p:bodyStyle>
      <a:lvl1pPr marL="411480" indent="-342900" algn="l" rtl="0" eaLnBrk="1" latinLnBrk="0" hangingPunct="1">
        <a:spcBef>
          <a:spcPts val="700"/>
        </a:spcBef>
        <a:buClr>
          <a:schemeClr val="tx2"/>
        </a:buClr>
        <a:buSzPct val="95000"/>
        <a:buFont typeface="Wingdings"/>
        <a:buChar char=""/>
        <a:defRPr kumimoji="0" sz="3000" kern="1200">
          <a:solidFill>
            <a:schemeClr val="tx1"/>
          </a:solidFill>
          <a:latin typeface="+mn-lt"/>
          <a:ea typeface="+mn-ea"/>
          <a:cs typeface="+mn-cs"/>
        </a:defRPr>
      </a:lvl1pPr>
      <a:lvl2pPr marL="740664" indent="-285750" algn="l" rtl="0" eaLnBrk="1" latinLnBrk="0" hangingPunct="1">
        <a:spcBef>
          <a:spcPct val="20000"/>
        </a:spcBef>
        <a:buClr>
          <a:schemeClr val="accent2"/>
        </a:buClr>
        <a:buSzPct val="90000"/>
        <a:buFont typeface="Wingdings"/>
        <a:buChar char=""/>
        <a:defRPr kumimoji="0" sz="2600" kern="1200">
          <a:solidFill>
            <a:schemeClr val="tx1"/>
          </a:solidFill>
          <a:latin typeface="+mn-lt"/>
          <a:ea typeface="+mn-ea"/>
          <a:cs typeface="+mn-cs"/>
        </a:defRPr>
      </a:lvl2pPr>
      <a:lvl3pPr marL="996696" indent="-228600" algn="l" rtl="0" eaLnBrk="1" latinLnBrk="0" hangingPunct="1">
        <a:spcBef>
          <a:spcPct val="20000"/>
        </a:spcBef>
        <a:buClr>
          <a:schemeClr val="accent2"/>
        </a:buClr>
        <a:buFont typeface="Wingdings 2"/>
        <a:buChar char=""/>
        <a:defRPr kumimoji="0" sz="2400" kern="1200">
          <a:solidFill>
            <a:schemeClr val="tx1"/>
          </a:solidFill>
          <a:latin typeface="+mn-lt"/>
          <a:ea typeface="+mn-ea"/>
          <a:cs typeface="+mn-cs"/>
        </a:defRPr>
      </a:lvl3pPr>
      <a:lvl4pPr marL="1261872" indent="-228600" algn="l" rtl="0" eaLnBrk="1" latinLnBrk="0" hangingPunct="1">
        <a:spcBef>
          <a:spcPct val="20000"/>
        </a:spcBef>
        <a:buClr>
          <a:schemeClr val="accent3"/>
        </a:buClr>
        <a:buFont typeface="Wingdings 3"/>
        <a:buChar char=""/>
        <a:defRPr kumimoji="0" sz="2200" kern="1200">
          <a:solidFill>
            <a:schemeClr val="tx1"/>
          </a:solidFill>
          <a:latin typeface="+mn-lt"/>
          <a:ea typeface="+mn-ea"/>
          <a:cs typeface="+mn-cs"/>
        </a:defRPr>
      </a:lvl4pPr>
      <a:lvl5pPr marL="1481328" indent="-210312" algn="l" rtl="0" eaLnBrk="1" latinLnBrk="0" hangingPunct="1">
        <a:spcBef>
          <a:spcPct val="20000"/>
        </a:spcBef>
        <a:buClr>
          <a:schemeClr val="accent3"/>
        </a:buClr>
        <a:buFont typeface="Wingdings 2"/>
        <a:buChar char=""/>
        <a:defRPr kumimoji="0" sz="2000" kern="1200">
          <a:solidFill>
            <a:schemeClr val="tx1"/>
          </a:solidFill>
          <a:latin typeface="+mn-lt"/>
          <a:ea typeface="+mn-ea"/>
          <a:cs typeface="+mn-cs"/>
        </a:defRPr>
      </a:lvl5pPr>
      <a:lvl6pPr marL="1709928" indent="-210312" algn="l" rtl="0" eaLnBrk="1" latinLnBrk="0" hangingPunct="1">
        <a:spcBef>
          <a:spcPct val="20000"/>
        </a:spcBef>
        <a:buClr>
          <a:schemeClr val="accent3"/>
        </a:buClr>
        <a:buFont typeface="Wingdings 2"/>
        <a:buChar char=""/>
        <a:defRPr kumimoji="0" sz="1800" kern="1200">
          <a:solidFill>
            <a:schemeClr val="tx1"/>
          </a:solidFill>
          <a:latin typeface="+mn-lt"/>
          <a:ea typeface="+mn-ea"/>
          <a:cs typeface="+mn-cs"/>
        </a:defRPr>
      </a:lvl6pPr>
      <a:lvl7pPr marL="1901952"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7pPr>
      <a:lvl8pPr marL="2093976"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8pPr>
      <a:lvl9pPr marL="2286000"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bwMode="invGray">
          <a:xfrm>
            <a:off x="0" y="1435895"/>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7" name="Rectangle 6"/>
          <p:cNvSpPr/>
          <p:nvPr/>
        </p:nvSpPr>
        <p:spPr bwMode="ltGray">
          <a:xfrm>
            <a:off x="0" y="0"/>
            <a:ext cx="9143999" cy="1433733"/>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Placeholder 1"/>
          <p:cNvSpPr>
            <a:spLocks noGrp="1"/>
          </p:cNvSpPr>
          <p:nvPr>
            <p:ph type="title"/>
          </p:nvPr>
        </p:nvSpPr>
        <p:spPr>
          <a:xfrm>
            <a:off x="457200" y="152400"/>
            <a:ext cx="8229600" cy="1251062"/>
          </a:xfrm>
          <a:prstGeom prst="rect">
            <a:avLst/>
          </a:prstGeom>
        </p:spPr>
        <p:txBody>
          <a:bodyPr vert="horz" lIns="91440" rIns="45720" rtlCol="0" anchor="ctr">
            <a:normAutofit/>
            <a:scene3d>
              <a:camera prst="orthographicFront"/>
              <a:lightRig rig="threePt" dir="t">
                <a:rot lat="0" lon="0" rev="4800000"/>
              </a:lightRig>
            </a:scene3d>
            <a:sp3d prstMaterial="matte">
              <a:bevelT w="50800" h="10160"/>
            </a:sp3d>
          </a:bodyPr>
          <a:lstStyle>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775191"/>
            <a:ext cx="8229600" cy="4625609"/>
          </a:xfrm>
          <a:prstGeom prst="rect">
            <a:avLst/>
          </a:prstGeom>
        </p:spPr>
        <p:txBody>
          <a:bodyPr vert="horz" lIns="54864" tIns="91440" rtlCol="0">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4" name="Date Placeholder 3"/>
          <p:cNvSpPr>
            <a:spLocks noGrp="1"/>
          </p:cNvSpPr>
          <p:nvPr>
            <p:ph type="dt" sz="half" idx="2"/>
          </p:nvPr>
        </p:nvSpPr>
        <p:spPr>
          <a:xfrm>
            <a:off x="457200" y="6476999"/>
            <a:ext cx="2133600" cy="274320"/>
          </a:xfrm>
          <a:prstGeom prst="rect">
            <a:avLst/>
          </a:prstGeom>
        </p:spPr>
        <p:txBody>
          <a:bodyPr vert="horz" lIns="109728" rIns="45720" bIns="0" rtlCol="0" anchor="b"/>
          <a:lstStyle>
            <a:lvl1pPr algn="l" eaLnBrk="1" latinLnBrk="0" hangingPunct="1">
              <a:defRPr kumimoji="0" sz="1200">
                <a:solidFill>
                  <a:schemeClr val="tx1">
                    <a:tint val="95000"/>
                  </a:schemeClr>
                </a:solidFill>
              </a:defRPr>
            </a:lvl1pPr>
            <a:extLst/>
          </a:lstStyle>
          <a:p>
            <a:fld id="{16CD71CB-DC4A-443E-B3FD-DB6FB5CD1E1A}" type="datetimeFigureOut">
              <a:rPr lang="en-US" smtClean="0"/>
              <a:t>2/3/2014</a:t>
            </a:fld>
            <a:endParaRPr lang="en-US"/>
          </a:p>
        </p:txBody>
      </p:sp>
      <p:sp>
        <p:nvSpPr>
          <p:cNvPr id="5" name="Footer Placeholder 4"/>
          <p:cNvSpPr>
            <a:spLocks noGrp="1"/>
          </p:cNvSpPr>
          <p:nvPr>
            <p:ph type="ftr" sz="quarter" idx="3"/>
          </p:nvPr>
        </p:nvSpPr>
        <p:spPr>
          <a:xfrm>
            <a:off x="2640596" y="6476999"/>
            <a:ext cx="5507719" cy="274320"/>
          </a:xfrm>
          <a:prstGeom prst="rect">
            <a:avLst/>
          </a:prstGeom>
        </p:spPr>
        <p:txBody>
          <a:bodyPr vert="horz" lIns="45720" rIns="45720" bIns="0" rtlCol="0" anchor="b"/>
          <a:lstStyle>
            <a:lvl1pPr algn="l" eaLnBrk="1" latinLnBrk="0" hangingPunct="1">
              <a:defRPr kumimoji="0" sz="1200">
                <a:solidFill>
                  <a:schemeClr val="tx1">
                    <a:tint val="95000"/>
                  </a:schemeClr>
                </a:solidFill>
              </a:defRPr>
            </a:lvl1pPr>
            <a:extLst/>
          </a:lstStyle>
          <a:p>
            <a:endParaRPr lang="en-US"/>
          </a:p>
        </p:txBody>
      </p:sp>
      <p:sp>
        <p:nvSpPr>
          <p:cNvPr id="6" name="Slide Number Placeholder 5"/>
          <p:cNvSpPr>
            <a:spLocks noGrp="1"/>
          </p:cNvSpPr>
          <p:nvPr>
            <p:ph type="sldNum" sz="quarter" idx="4"/>
          </p:nvPr>
        </p:nvSpPr>
        <p:spPr>
          <a:xfrm>
            <a:off x="8204396" y="6476999"/>
            <a:ext cx="733864" cy="274320"/>
          </a:xfrm>
          <a:prstGeom prst="rect">
            <a:avLst/>
          </a:prstGeom>
        </p:spPr>
        <p:txBody>
          <a:bodyPr vert="horz" bIns="0" rtlCol="0" anchor="b"/>
          <a:lstStyle>
            <a:lvl1pPr algn="r" eaLnBrk="1" latinLnBrk="0" hangingPunct="1">
              <a:defRPr kumimoji="0" sz="1200">
                <a:solidFill>
                  <a:schemeClr val="tx1">
                    <a:tint val="95000"/>
                  </a:schemeClr>
                </a:solidFill>
              </a:defRPr>
            </a:lvl1pPr>
            <a:extLst/>
          </a:lstStyle>
          <a:p>
            <a:fld id="{570A5CBA-6CDB-448A-B0FF-5F76EC9C7EF9}"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rtl="0" eaLnBrk="1" latinLnBrk="0" hangingPunct="1">
        <a:spcBef>
          <a:spcPct val="0"/>
        </a:spcBef>
        <a:buNone/>
        <a:defRPr kumimoji="0" sz="4500" b="1" kern="1200">
          <a:solidFill>
            <a:schemeClr val="accent1">
              <a:satMod val="150000"/>
            </a:schemeClr>
          </a:solidFill>
          <a:effectLst/>
          <a:latin typeface="+mj-lt"/>
          <a:ea typeface="+mj-ea"/>
          <a:cs typeface="+mj-cs"/>
        </a:defRPr>
      </a:lvl1pPr>
      <a:extLst/>
    </p:titleStyle>
    <p:bodyStyle>
      <a:lvl1pPr marL="438912" indent="-320040" algn="l" rtl="0" eaLnBrk="1" latinLnBrk="0" hangingPunct="1">
        <a:spcBef>
          <a:spcPts val="0"/>
        </a:spcBef>
        <a:buClr>
          <a:schemeClr val="accent1"/>
        </a:buClr>
        <a:buSzPct val="80000"/>
        <a:buFont typeface="Wingdings 2"/>
        <a:buChar char=""/>
        <a:defRPr kumimoji="0" sz="3200" kern="1200">
          <a:solidFill>
            <a:schemeClr val="tx1"/>
          </a:solidFill>
          <a:latin typeface="+mn-lt"/>
          <a:ea typeface="+mn-ea"/>
          <a:cs typeface="+mn-cs"/>
        </a:defRPr>
      </a:lvl1pPr>
      <a:lvl2pPr marL="731520" indent="-274320" algn="l" rtl="0" eaLnBrk="1" latinLnBrk="0" hangingPunct="1">
        <a:spcBef>
          <a:spcPct val="20000"/>
        </a:spcBef>
        <a:buClr>
          <a:schemeClr val="accent2"/>
        </a:buClr>
        <a:buSzPct val="90000"/>
        <a:buFont typeface="Wingdings"/>
        <a:buChar char=""/>
        <a:defRPr kumimoji="0" sz="2800" kern="1200">
          <a:solidFill>
            <a:schemeClr val="tx1"/>
          </a:solidFill>
          <a:latin typeface="+mn-lt"/>
          <a:ea typeface="+mn-ea"/>
          <a:cs typeface="+mn-cs"/>
        </a:defRPr>
      </a:lvl2pPr>
      <a:lvl3pPr marL="996696" indent="-228600" algn="l" rtl="0" eaLnBrk="1" latinLnBrk="0" hangingPunct="1">
        <a:spcBef>
          <a:spcPct val="20000"/>
        </a:spcBef>
        <a:buClr>
          <a:schemeClr val="accent3"/>
        </a:buClr>
        <a:buFont typeface="Arial"/>
        <a:buChar char="▪"/>
        <a:defRPr kumimoji="0" sz="2400" kern="1200">
          <a:solidFill>
            <a:schemeClr val="tx1"/>
          </a:solidFill>
          <a:latin typeface="+mn-lt"/>
          <a:ea typeface="+mn-ea"/>
          <a:cs typeface="+mn-cs"/>
        </a:defRPr>
      </a:lvl3pPr>
      <a:lvl4pPr marL="1216152" indent="-182880" algn="l" rtl="0" eaLnBrk="1" latinLnBrk="0" hangingPunct="1">
        <a:spcBef>
          <a:spcPct val="20000"/>
        </a:spcBef>
        <a:buClr>
          <a:schemeClr val="accent4"/>
        </a:buClr>
        <a:buFont typeface="Arial"/>
        <a:buChar char="▪"/>
        <a:defRPr kumimoji="0" sz="2000" kern="1200">
          <a:solidFill>
            <a:schemeClr val="tx1"/>
          </a:solidFill>
          <a:latin typeface="+mn-lt"/>
          <a:ea typeface="+mn-ea"/>
          <a:cs typeface="+mn-cs"/>
        </a:defRPr>
      </a:lvl4pPr>
      <a:lvl5pPr marL="1426464" indent="-182880" algn="l" rtl="0" eaLnBrk="1" latinLnBrk="0" hangingPunct="1">
        <a:spcBef>
          <a:spcPct val="20000"/>
        </a:spcBef>
        <a:buClr>
          <a:schemeClr val="accent5"/>
        </a:buClr>
        <a:buFont typeface="Wingdings 3"/>
        <a:buChar char=""/>
        <a:defRPr kumimoji="0" lang="en-US" sz="2000" kern="1200" smtClean="0">
          <a:solidFill>
            <a:schemeClr val="tx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tx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tx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tx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12.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35.xml"/></Relationships>
</file>

<file path=ppt/slides/_rels/slide1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3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3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Preserving the Neutrons</a:t>
            </a:r>
            <a:endParaRPr lang="en-US" dirty="0"/>
          </a:p>
        </p:txBody>
      </p:sp>
      <p:sp>
        <p:nvSpPr>
          <p:cNvPr id="3" name="Subtitle 2"/>
          <p:cNvSpPr>
            <a:spLocks noGrp="1"/>
          </p:cNvSpPr>
          <p:nvPr>
            <p:ph type="subTitle" idx="1"/>
          </p:nvPr>
        </p:nvSpPr>
        <p:spPr/>
        <p:txBody>
          <a:bodyPr/>
          <a:lstStyle/>
          <a:p>
            <a:r>
              <a:rPr lang="en-US" dirty="0" smtClean="0"/>
              <a:t>After their creation, neutrons start to decay and can only be save in atomic nuclei – specifically Helium</a:t>
            </a:r>
            <a:endParaRPr lang="en-US" dirty="0"/>
          </a:p>
        </p:txBody>
      </p:sp>
    </p:spTree>
    <p:extLst>
      <p:ext uri="{BB962C8B-B14F-4D97-AF65-F5344CB8AC3E}">
        <p14:creationId xmlns:p14="http://schemas.microsoft.com/office/powerpoint/2010/main" val="245183817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first step</a:t>
            </a:r>
            <a:endParaRPr lang="en-US" dirty="0"/>
          </a:p>
        </p:txBody>
      </p:sp>
      <p:sp>
        <p:nvSpPr>
          <p:cNvPr id="3" name="Content Placeholder 2"/>
          <p:cNvSpPr>
            <a:spLocks noGrp="1"/>
          </p:cNvSpPr>
          <p:nvPr>
            <p:ph idx="1"/>
          </p:nvPr>
        </p:nvSpPr>
        <p:spPr/>
        <p:txBody>
          <a:bodyPr/>
          <a:lstStyle/>
          <a:p>
            <a:r>
              <a:rPr lang="en-US" dirty="0" smtClean="0"/>
              <a:t>Proton + Proton </a:t>
            </a:r>
            <a:r>
              <a:rPr lang="en-US" dirty="0" smtClean="0">
                <a:sym typeface="Wingdings" panose="05000000000000000000" pitchFamily="2" charset="2"/>
              </a:rPr>
              <a:t> goes to 2P bound state but nature doesn’t allow this so one of the P’s turns into a N</a:t>
            </a:r>
          </a:p>
          <a:p>
            <a:r>
              <a:rPr lang="en-US" dirty="0" smtClean="0">
                <a:sym typeface="Wingdings" panose="05000000000000000000" pitchFamily="2" charset="2"/>
              </a:rPr>
              <a:t>So we have proton + proton  (</a:t>
            </a:r>
            <a:r>
              <a:rPr lang="en-US" dirty="0" err="1" smtClean="0">
                <a:sym typeface="Wingdings" panose="05000000000000000000" pitchFamily="2" charset="2"/>
              </a:rPr>
              <a:t>pn</a:t>
            </a:r>
            <a:r>
              <a:rPr lang="en-US" dirty="0" smtClean="0">
                <a:sym typeface="Wingdings" panose="05000000000000000000" pitchFamily="2" charset="2"/>
              </a:rPr>
              <a:t>) bound state which is called deuterium</a:t>
            </a:r>
          </a:p>
          <a:p>
            <a:r>
              <a:rPr lang="en-US" dirty="0" smtClean="0">
                <a:sym typeface="Wingdings" panose="05000000000000000000" pitchFamily="2" charset="2"/>
              </a:rPr>
              <a:t>Note that the binding energy of (</a:t>
            </a:r>
            <a:r>
              <a:rPr lang="en-US" dirty="0" err="1" smtClean="0">
                <a:sym typeface="Wingdings" panose="05000000000000000000" pitchFamily="2" charset="2"/>
              </a:rPr>
              <a:t>pn</a:t>
            </a:r>
            <a:r>
              <a:rPr lang="en-US" dirty="0" smtClean="0">
                <a:sym typeface="Wingdings" panose="05000000000000000000" pitchFamily="2" charset="2"/>
              </a:rPr>
              <a:t>) is low and (</a:t>
            </a:r>
            <a:r>
              <a:rPr lang="en-US" dirty="0" err="1" smtClean="0">
                <a:sym typeface="Wingdings" panose="05000000000000000000" pitchFamily="2" charset="2"/>
              </a:rPr>
              <a:t>pn</a:t>
            </a:r>
            <a:r>
              <a:rPr lang="en-US" dirty="0" smtClean="0">
                <a:sym typeface="Wingdings" panose="05000000000000000000" pitchFamily="2" charset="2"/>
              </a:rPr>
              <a:t>) can easily be photo dissociated back into p + n; the n is now free an can decay</a:t>
            </a:r>
            <a:endParaRPr lang="en-US" dirty="0"/>
          </a:p>
        </p:txBody>
      </p:sp>
    </p:spTree>
    <p:extLst>
      <p:ext uri="{BB962C8B-B14F-4D97-AF65-F5344CB8AC3E}">
        <p14:creationId xmlns:p14="http://schemas.microsoft.com/office/powerpoint/2010/main" val="315693282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Making Helium</a:t>
            </a:r>
            <a:endParaRPr lang="en-US" dirty="0"/>
          </a:p>
        </p:txBody>
      </p:sp>
      <p:sp>
        <p:nvSpPr>
          <p:cNvPr id="3" name="Content Placeholder 2"/>
          <p:cNvSpPr>
            <a:spLocks noGrp="1"/>
          </p:cNvSpPr>
          <p:nvPr>
            <p:ph idx="1"/>
          </p:nvPr>
        </p:nvSpPr>
        <p:spPr/>
        <p:txBody>
          <a:bodyPr>
            <a:normAutofit fontScale="92500" lnSpcReduction="10000"/>
          </a:bodyPr>
          <a:lstStyle/>
          <a:p>
            <a:r>
              <a:rPr lang="pt-BR" b="1" dirty="0" smtClean="0"/>
              <a:t>H + H ==&gt; </a:t>
            </a:r>
            <a:r>
              <a:rPr lang="pt-BR" b="1" baseline="30000" dirty="0" smtClean="0"/>
              <a:t>2</a:t>
            </a:r>
            <a:r>
              <a:rPr lang="pt-BR" b="1" dirty="0" smtClean="0"/>
              <a:t>H (deuterium) </a:t>
            </a:r>
            <a:r>
              <a:rPr lang="pt-BR" b="1" dirty="0" smtClean="0"/>
              <a:t>+ positron + neutrino </a:t>
            </a:r>
          </a:p>
          <a:p>
            <a:pPr lvl="1"/>
            <a:r>
              <a:rPr lang="en-US" b="1" baseline="30000" dirty="0" smtClean="0"/>
              <a:t>2</a:t>
            </a:r>
            <a:r>
              <a:rPr lang="en-US" b="1" dirty="0" smtClean="0"/>
              <a:t>H + photon ==&gt; p + n </a:t>
            </a:r>
            <a:r>
              <a:rPr lang="en-US" dirty="0" smtClean="0"/>
              <a:t> (start over --this is where 1 billion to 1 becomes important)</a:t>
            </a:r>
          </a:p>
          <a:p>
            <a:pPr lvl="1"/>
            <a:r>
              <a:rPr lang="en-US" b="1" baseline="30000" dirty="0" smtClean="0"/>
              <a:t>2</a:t>
            </a:r>
            <a:r>
              <a:rPr lang="en-US" b="1" dirty="0" smtClean="0"/>
              <a:t>H + H ==&gt; </a:t>
            </a:r>
            <a:r>
              <a:rPr lang="en-US" b="1" baseline="30000" dirty="0" smtClean="0"/>
              <a:t>3</a:t>
            </a:r>
            <a:r>
              <a:rPr lang="en-US" b="1" dirty="0" smtClean="0"/>
              <a:t>He + photon (continue)</a:t>
            </a:r>
            <a:endParaRPr lang="en-US" b="1" dirty="0"/>
          </a:p>
          <a:p>
            <a:pPr lvl="2"/>
            <a:r>
              <a:rPr lang="en-US" b="1" baseline="30000" dirty="0" smtClean="0"/>
              <a:t>3</a:t>
            </a:r>
            <a:r>
              <a:rPr lang="en-US" b="1" dirty="0" smtClean="0"/>
              <a:t>He + </a:t>
            </a:r>
            <a:r>
              <a:rPr lang="en-US" b="1" baseline="30000" dirty="0" smtClean="0"/>
              <a:t>3</a:t>
            </a:r>
            <a:r>
              <a:rPr lang="en-US" b="1" dirty="0" smtClean="0"/>
              <a:t>He ==&gt; </a:t>
            </a:r>
            <a:r>
              <a:rPr lang="en-US" b="1" baseline="30000" dirty="0" smtClean="0"/>
              <a:t>4</a:t>
            </a:r>
            <a:r>
              <a:rPr lang="en-US" b="1" dirty="0" smtClean="0"/>
              <a:t>He + p + p </a:t>
            </a:r>
          </a:p>
          <a:p>
            <a:r>
              <a:rPr lang="en-US" dirty="0" smtClean="0"/>
              <a:t>where we now have formed stable </a:t>
            </a:r>
            <a:r>
              <a:rPr lang="en-US" b="1" baseline="30000" dirty="0" smtClean="0"/>
              <a:t>4</a:t>
            </a:r>
            <a:r>
              <a:rPr lang="en-US" b="1" dirty="0" smtClean="0"/>
              <a:t>He</a:t>
            </a:r>
            <a:r>
              <a:rPr lang="en-US" dirty="0" smtClean="0"/>
              <a:t>. If it were not for the formation of </a:t>
            </a:r>
            <a:r>
              <a:rPr lang="en-US" b="1" baseline="30000" dirty="0" smtClean="0"/>
              <a:t>4</a:t>
            </a:r>
            <a:r>
              <a:rPr lang="en-US" b="1" dirty="0" smtClean="0"/>
              <a:t>He</a:t>
            </a:r>
            <a:r>
              <a:rPr lang="en-US" dirty="0" smtClean="0"/>
              <a:t>, then the Universe would be devoid of neutrons. Thus the free neutrons created in the early Universe end up in </a:t>
            </a:r>
            <a:r>
              <a:rPr lang="en-US" b="1" baseline="30000" dirty="0" smtClean="0"/>
              <a:t>4</a:t>
            </a:r>
            <a:r>
              <a:rPr lang="en-US" b="1" dirty="0" smtClean="0"/>
              <a:t>He</a:t>
            </a:r>
            <a:r>
              <a:rPr lang="en-US" dirty="0" smtClean="0"/>
              <a:t> nuclei.</a:t>
            </a:r>
            <a:endParaRPr lang="en-US" dirty="0"/>
          </a:p>
        </p:txBody>
      </p:sp>
    </p:spTree>
    <p:extLst>
      <p:ext uri="{BB962C8B-B14F-4D97-AF65-F5344CB8AC3E}">
        <p14:creationId xmlns:p14="http://schemas.microsoft.com/office/powerpoint/2010/main" val="249432461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whole proton-proton chain</a:t>
            </a:r>
            <a:endParaRPr lang="en-US"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209800" y="1534857"/>
            <a:ext cx="4572867" cy="4942143"/>
          </a:xfrm>
        </p:spPr>
      </p:pic>
    </p:spTree>
    <p:extLst>
      <p:ext uri="{BB962C8B-B14F-4D97-AF65-F5344CB8AC3E}">
        <p14:creationId xmlns:p14="http://schemas.microsoft.com/office/powerpoint/2010/main" val="213898994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Predicted Helium Abundance</a:t>
            </a:r>
            <a:endParaRPr lang="en-US" dirty="0"/>
          </a:p>
        </p:txBody>
      </p:sp>
      <p:sp>
        <p:nvSpPr>
          <p:cNvPr id="3" name="Content Placeholder 2"/>
          <p:cNvSpPr>
            <a:spLocks noGrp="1"/>
          </p:cNvSpPr>
          <p:nvPr>
            <p:ph idx="1"/>
          </p:nvPr>
        </p:nvSpPr>
        <p:spPr/>
        <p:txBody>
          <a:bodyPr>
            <a:normAutofit fontScale="92500" lnSpcReduction="20000"/>
          </a:bodyPr>
          <a:lstStyle/>
          <a:p>
            <a:r>
              <a:rPr lang="en-US" dirty="0"/>
              <a:t>T</a:t>
            </a:r>
            <a:r>
              <a:rPr lang="en-US" dirty="0" smtClean="0"/>
              <a:t>he </a:t>
            </a:r>
            <a:r>
              <a:rPr lang="en-US" b="1" i="1" dirty="0" err="1" smtClean="0"/>
              <a:t>p/n</a:t>
            </a:r>
            <a:r>
              <a:rPr lang="en-US" dirty="0" smtClean="0"/>
              <a:t> ratio was 7. So for every 14 protons there are 2 neutrons. </a:t>
            </a:r>
          </a:p>
          <a:p>
            <a:r>
              <a:rPr lang="en-US" dirty="0" smtClean="0"/>
              <a:t>The end result of the proton-proton chain is the conversion of 2 protons and 2 neutrons into 1 </a:t>
            </a:r>
            <a:r>
              <a:rPr lang="en-US" b="1" baseline="30000" dirty="0" smtClean="0"/>
              <a:t>4</a:t>
            </a:r>
            <a:r>
              <a:rPr lang="en-US" b="1" dirty="0" smtClean="0"/>
              <a:t>He</a:t>
            </a:r>
            <a:r>
              <a:rPr lang="en-US" dirty="0" smtClean="0"/>
              <a:t> nucleus. </a:t>
            </a:r>
          </a:p>
          <a:p>
            <a:r>
              <a:rPr lang="en-US" dirty="0" smtClean="0"/>
              <a:t>Hence, after the reaction our initial mix of 14 protons and 2 neutrons has been changed to 12 protons and 1 </a:t>
            </a:r>
            <a:r>
              <a:rPr lang="en-US" b="1" baseline="30000" dirty="0" smtClean="0"/>
              <a:t>4</a:t>
            </a:r>
            <a:r>
              <a:rPr lang="en-US" b="1" dirty="0" smtClean="0"/>
              <a:t>He</a:t>
            </a:r>
            <a:r>
              <a:rPr lang="en-US" dirty="0" smtClean="0"/>
              <a:t> nucleus. The mass of </a:t>
            </a:r>
            <a:r>
              <a:rPr lang="en-US" b="1" baseline="30000" dirty="0" smtClean="0"/>
              <a:t>4</a:t>
            </a:r>
            <a:r>
              <a:rPr lang="en-US" b="1" dirty="0" smtClean="0"/>
              <a:t>He</a:t>
            </a:r>
            <a:r>
              <a:rPr lang="en-US" dirty="0" smtClean="0"/>
              <a:t> is approximately 4 times the mass of a proton. </a:t>
            </a:r>
          </a:p>
          <a:p>
            <a:r>
              <a:rPr lang="en-US" dirty="0" smtClean="0"/>
              <a:t>This leads to a very specific prediction for the mass fraction of the Universe which is in the form of helium:</a:t>
            </a:r>
          </a:p>
          <a:p>
            <a:endParaRPr lang="en-US"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4800" y="304800"/>
            <a:ext cx="8229601" cy="10763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4838775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050"/>
                                        </p:tgtEl>
                                        <p:attrNameLst>
                                          <p:attrName>style.visibility</p:attrName>
                                        </p:attrNameLst>
                                      </p:cBhvr>
                                      <p:to>
                                        <p:strVal val="visible"/>
                                      </p:to>
                                    </p:set>
                                    <p:animEffect transition="in" filter="fade">
                                      <p:cBhvr>
                                        <p:cTn id="7" dur="1000"/>
                                        <p:tgtEl>
                                          <p:spTgt spid="2050"/>
                                        </p:tgtEl>
                                      </p:cBhvr>
                                    </p:animEffect>
                                    <p:anim calcmode="lin" valueType="num">
                                      <p:cBhvr>
                                        <p:cTn id="8" dur="1000" fill="hold"/>
                                        <p:tgtEl>
                                          <p:spTgt spid="2050"/>
                                        </p:tgtEl>
                                        <p:attrNameLst>
                                          <p:attrName>ppt_x</p:attrName>
                                        </p:attrNameLst>
                                      </p:cBhvr>
                                      <p:tavLst>
                                        <p:tav tm="0">
                                          <p:val>
                                            <p:strVal val="#ppt_x"/>
                                          </p:val>
                                        </p:tav>
                                        <p:tav tm="100000">
                                          <p:val>
                                            <p:strVal val="#ppt_x"/>
                                          </p:val>
                                        </p:tav>
                                      </p:tavLst>
                                    </p:anim>
                                    <p:anim calcmode="lin" valueType="num">
                                      <p:cBhvr>
                                        <p:cTn id="9" dur="1000" fill="hold"/>
                                        <p:tgtEl>
                                          <p:spTgt spid="205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Two Unknowns</a:t>
            </a:r>
            <a:endParaRPr lang="en-US" dirty="0"/>
          </a:p>
        </p:txBody>
      </p:sp>
      <p:sp>
        <p:nvSpPr>
          <p:cNvPr id="3" name="Content Placeholder 2"/>
          <p:cNvSpPr>
            <a:spLocks noGrp="1"/>
          </p:cNvSpPr>
          <p:nvPr>
            <p:ph idx="1"/>
          </p:nvPr>
        </p:nvSpPr>
        <p:spPr/>
        <p:txBody>
          <a:bodyPr/>
          <a:lstStyle/>
          <a:p>
            <a:r>
              <a:rPr lang="en-US" b="1" dirty="0" smtClean="0"/>
              <a:t>The Unknown Quark-Gluon Plasma physical behavior</a:t>
            </a:r>
          </a:p>
          <a:p>
            <a:r>
              <a:rPr lang="en-US" b="1" dirty="0" smtClean="0"/>
              <a:t>The Unexplained Matter/Anti-Matter Asymmetry </a:t>
            </a:r>
            <a:r>
              <a:rPr lang="en-US" b="1" dirty="0" smtClean="0">
                <a:sym typeface="Wingdings" panose="05000000000000000000" pitchFamily="2" charset="2"/>
              </a:rPr>
              <a:t> why is it 1 part in 1 billion?</a:t>
            </a:r>
            <a:endParaRPr lang="en-US" b="1" dirty="0" smtClean="0"/>
          </a:p>
          <a:p>
            <a:r>
              <a:rPr lang="en-US" dirty="0" smtClean="0"/>
              <a:t>These unknowns are all adequately described in the text material</a:t>
            </a:r>
          </a:p>
          <a:p>
            <a:pPr marL="0" indent="0">
              <a:buNone/>
            </a:pPr>
            <a:endParaRPr lang="en-US" dirty="0"/>
          </a:p>
        </p:txBody>
      </p:sp>
    </p:spTree>
    <p:extLst>
      <p:ext uri="{BB962C8B-B14F-4D97-AF65-F5344CB8AC3E}">
        <p14:creationId xmlns:p14="http://schemas.microsoft.com/office/powerpoint/2010/main" val="163933290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The Thermal History of the Universe</a:t>
            </a:r>
            <a:br>
              <a:rPr lang="en-US" b="1" dirty="0" smtClean="0"/>
            </a:br>
            <a:endParaRPr lang="en-US" dirty="0"/>
          </a:p>
        </p:txBody>
      </p:sp>
      <p:sp>
        <p:nvSpPr>
          <p:cNvPr id="3" name="Content Placeholder 2"/>
          <p:cNvSpPr>
            <a:spLocks noGrp="1"/>
          </p:cNvSpPr>
          <p:nvPr>
            <p:ph idx="1"/>
          </p:nvPr>
        </p:nvSpPr>
        <p:spPr/>
        <p:txBody>
          <a:bodyPr/>
          <a:lstStyle/>
          <a:p>
            <a:r>
              <a:rPr lang="en-US" dirty="0" smtClean="0"/>
              <a:t>Remember, under conditions of thermal equilibrium all of the physics is determined only by temperature </a:t>
            </a:r>
          </a:p>
          <a:p>
            <a:r>
              <a:rPr lang="en-US" dirty="0" smtClean="0"/>
              <a:t>In general, at early times, this means that the conditions of the Universe at some temperature, T, don’t depend on what happened at earlier times and higher temperature</a:t>
            </a:r>
            <a:endParaRPr lang="en-US" dirty="0"/>
          </a:p>
        </p:txBody>
      </p:sp>
    </p:spTree>
    <p:extLst>
      <p:ext uri="{BB962C8B-B14F-4D97-AF65-F5344CB8AC3E}">
        <p14:creationId xmlns:p14="http://schemas.microsoft.com/office/powerpoint/2010/main" val="427426148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52400"/>
            <a:ext cx="8229600" cy="1143000"/>
          </a:xfrm>
        </p:spPr>
        <p:txBody>
          <a:bodyPr>
            <a:normAutofit fontScale="90000"/>
          </a:bodyPr>
          <a:lstStyle/>
          <a:p>
            <a:r>
              <a:rPr lang="en-US" sz="3600" b="1" dirty="0" smtClean="0"/>
              <a:t/>
            </a:r>
            <a:br>
              <a:rPr lang="en-US" sz="3600" b="1" dirty="0" smtClean="0"/>
            </a:br>
            <a:r>
              <a:rPr lang="en-US" sz="3600" b="1" dirty="0" smtClean="0"/>
              <a:t>Stage 1: The Universe at 1/100 of a Second: Proton-Neutron Equilibrium</a:t>
            </a:r>
            <a:r>
              <a:rPr lang="en-US" b="1" dirty="0" smtClean="0"/>
              <a:t>:</a:t>
            </a:r>
            <a:br>
              <a:rPr lang="en-US" b="1" dirty="0" smtClean="0"/>
            </a:br>
            <a:endParaRPr lang="en-US" dirty="0"/>
          </a:p>
        </p:txBody>
      </p:sp>
      <p:sp>
        <p:nvSpPr>
          <p:cNvPr id="3" name="Content Placeholder 2"/>
          <p:cNvSpPr>
            <a:spLocks noGrp="1"/>
          </p:cNvSpPr>
          <p:nvPr>
            <p:ph idx="1"/>
          </p:nvPr>
        </p:nvSpPr>
        <p:spPr/>
        <p:txBody>
          <a:bodyPr/>
          <a:lstStyle/>
          <a:p>
            <a:r>
              <a:rPr lang="en-US" dirty="0" smtClean="0"/>
              <a:t>T = 100 billion K</a:t>
            </a:r>
          </a:p>
          <a:p>
            <a:r>
              <a:rPr lang="en-US" dirty="0" smtClean="0"/>
              <a:t>Density = 1 billion grams per cc </a:t>
            </a:r>
            <a:r>
              <a:rPr lang="en-US" dirty="0" smtClean="0">
                <a:sym typeface="Wingdings" panose="05000000000000000000" pitchFamily="2" charset="2"/>
              </a:rPr>
              <a:t> this is below nuclear density so atoms can now exist.</a:t>
            </a:r>
          </a:p>
          <a:p>
            <a:r>
              <a:rPr lang="en-US" dirty="0" smtClean="0">
                <a:sym typeface="Wingdings" panose="05000000000000000000" pitchFamily="2" charset="2"/>
              </a:rPr>
              <a:t>Constituents of the Universe are:</a:t>
            </a:r>
          </a:p>
          <a:p>
            <a:pPr lvl="1"/>
            <a:r>
              <a:rPr lang="en-US" dirty="0" smtClean="0">
                <a:sym typeface="Wingdings" panose="05000000000000000000" pitchFamily="2" charset="2"/>
              </a:rPr>
              <a:t>Protons (p+), neutrons (n), electrons (e-) and neutrinos (</a:t>
            </a:r>
            <a:r>
              <a:rPr lang="en-US" dirty="0" smtClean="0">
                <a:latin typeface="Symbol" panose="05050102010706020507" pitchFamily="18" charset="2"/>
                <a:sym typeface="Wingdings" panose="05000000000000000000" pitchFamily="2" charset="2"/>
              </a:rPr>
              <a:t>n)</a:t>
            </a:r>
            <a:endParaRPr lang="en-US" dirty="0" smtClean="0">
              <a:sym typeface="Wingdings" panose="05000000000000000000" pitchFamily="2" charset="2"/>
            </a:endParaRPr>
          </a:p>
          <a:p>
            <a:pPr lvl="1"/>
            <a:r>
              <a:rPr lang="en-US" dirty="0" smtClean="0">
                <a:sym typeface="Wingdings" panose="05000000000000000000" pitchFamily="2" charset="2"/>
              </a:rPr>
              <a:t>1 billion photons for each p+,</a:t>
            </a:r>
            <a:r>
              <a:rPr lang="en-US" dirty="0" err="1" smtClean="0">
                <a:sym typeface="Wingdings" panose="05000000000000000000" pitchFamily="2" charset="2"/>
              </a:rPr>
              <a:t>n,e</a:t>
            </a:r>
            <a:r>
              <a:rPr lang="en-US" dirty="0" smtClean="0">
                <a:sym typeface="Wingdings" panose="05000000000000000000" pitchFamily="2" charset="2"/>
              </a:rPr>
              <a:t>-</a:t>
            </a:r>
          </a:p>
          <a:p>
            <a:pPr lvl="1"/>
            <a:r>
              <a:rPr lang="en-US" dirty="0" smtClean="0">
                <a:sym typeface="Wingdings" panose="05000000000000000000" pitchFamily="2" charset="2"/>
              </a:rPr>
              <a:t>Matter and energy in thermal equilibrium</a:t>
            </a:r>
          </a:p>
          <a:p>
            <a:pPr lvl="1"/>
            <a:endParaRPr lang="en-US" dirty="0" smtClean="0"/>
          </a:p>
        </p:txBody>
      </p:sp>
    </p:spTree>
    <p:extLst>
      <p:ext uri="{BB962C8B-B14F-4D97-AF65-F5344CB8AC3E}">
        <p14:creationId xmlns:p14="http://schemas.microsoft.com/office/powerpoint/2010/main" val="353023405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importance of </a:t>
            </a:r>
            <a:r>
              <a:rPr lang="en-US" dirty="0" smtClean="0">
                <a:latin typeface="Symbol" panose="05050102010706020507" pitchFamily="18" charset="2"/>
              </a:rPr>
              <a:t>n</a:t>
            </a:r>
            <a:endParaRPr lang="en-US" dirty="0"/>
          </a:p>
        </p:txBody>
      </p:sp>
      <p:sp>
        <p:nvSpPr>
          <p:cNvPr id="3" name="Content Placeholder 2"/>
          <p:cNvSpPr>
            <a:spLocks noGrp="1"/>
          </p:cNvSpPr>
          <p:nvPr>
            <p:ph idx="1"/>
          </p:nvPr>
        </p:nvSpPr>
        <p:spPr/>
        <p:txBody>
          <a:bodyPr>
            <a:normAutofit/>
          </a:bodyPr>
          <a:lstStyle/>
          <a:p>
            <a:r>
              <a:rPr lang="en-US" sz="1800" dirty="0" smtClean="0"/>
              <a:t>In these two reactions we can see that neutrinos are the mediating agent which allows protons to be converted to neutrons and vice-versa. </a:t>
            </a:r>
            <a:endParaRPr lang="en-US" sz="1800"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4800" y="2484783"/>
            <a:ext cx="8721090" cy="4343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TextBox 5"/>
          <p:cNvSpPr txBox="1"/>
          <p:nvPr/>
        </p:nvSpPr>
        <p:spPr>
          <a:xfrm>
            <a:off x="3505200" y="3505200"/>
            <a:ext cx="2209800" cy="923330"/>
          </a:xfrm>
          <a:prstGeom prst="rect">
            <a:avLst/>
          </a:prstGeom>
          <a:noFill/>
        </p:spPr>
        <p:txBody>
          <a:bodyPr wrap="square" rtlCol="0">
            <a:spAutoFit/>
          </a:bodyPr>
          <a:lstStyle/>
          <a:p>
            <a:r>
              <a:rPr lang="en-US" dirty="0" smtClean="0"/>
              <a:t>B = +1</a:t>
            </a:r>
          </a:p>
          <a:p>
            <a:r>
              <a:rPr lang="en-US" dirty="0" smtClean="0"/>
              <a:t>L = +1</a:t>
            </a:r>
          </a:p>
          <a:p>
            <a:r>
              <a:rPr lang="en-US" dirty="0" smtClean="0"/>
              <a:t>C=0</a:t>
            </a:r>
          </a:p>
        </p:txBody>
      </p:sp>
      <p:sp>
        <p:nvSpPr>
          <p:cNvPr id="5" name="TextBox 4"/>
          <p:cNvSpPr txBox="1"/>
          <p:nvPr/>
        </p:nvSpPr>
        <p:spPr>
          <a:xfrm>
            <a:off x="6934200" y="5410200"/>
            <a:ext cx="1371600" cy="923330"/>
          </a:xfrm>
          <a:prstGeom prst="rect">
            <a:avLst/>
          </a:prstGeom>
          <a:noFill/>
        </p:spPr>
        <p:txBody>
          <a:bodyPr wrap="square" rtlCol="0">
            <a:spAutoFit/>
          </a:bodyPr>
          <a:lstStyle/>
          <a:p>
            <a:r>
              <a:rPr lang="en-US" dirty="0" smtClean="0"/>
              <a:t>B=1</a:t>
            </a:r>
          </a:p>
          <a:p>
            <a:r>
              <a:rPr lang="en-US" dirty="0" smtClean="0"/>
              <a:t>L=-1</a:t>
            </a:r>
          </a:p>
          <a:p>
            <a:r>
              <a:rPr lang="en-US" dirty="0" smtClean="0"/>
              <a:t>C</a:t>
            </a:r>
            <a:r>
              <a:rPr lang="en-US" dirty="0" smtClean="0"/>
              <a:t>=+1</a:t>
            </a:r>
            <a:endParaRPr lang="en-US" dirty="0"/>
          </a:p>
        </p:txBody>
      </p:sp>
    </p:spTree>
    <p:extLst>
      <p:ext uri="{BB962C8B-B14F-4D97-AF65-F5344CB8AC3E}">
        <p14:creationId xmlns:p14="http://schemas.microsoft.com/office/powerpoint/2010/main" val="4115307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2" presetClass="entr" presetSubtype="4"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wipe(down)">
                                      <p:cBhvr>
                                        <p:cTn id="13"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5"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Proton-Neutron equilibrium</a:t>
            </a:r>
            <a:br>
              <a:rPr lang="en-US" dirty="0" smtClean="0"/>
            </a:br>
            <a:endParaRPr lang="en-US" dirty="0"/>
          </a:p>
        </p:txBody>
      </p:sp>
      <p:sp>
        <p:nvSpPr>
          <p:cNvPr id="3" name="Content Placeholder 2"/>
          <p:cNvSpPr>
            <a:spLocks noGrp="1"/>
          </p:cNvSpPr>
          <p:nvPr>
            <p:ph idx="1"/>
          </p:nvPr>
        </p:nvSpPr>
        <p:spPr/>
        <p:txBody>
          <a:bodyPr/>
          <a:lstStyle/>
          <a:p>
            <a:r>
              <a:rPr lang="en-US" dirty="0" smtClean="0"/>
              <a:t>A free neutron will decay in about 900 seconds (its half-life). At t = 0.01 seconds, none of the neutrons have decayed and furthermore, new neutrons are being made from protons. So, as long as the neutrinos can interact with neutrons and protons, this balance will be kept. Hence the proton-to-neutron (</a:t>
            </a:r>
            <a:r>
              <a:rPr lang="en-US" b="1" i="1" dirty="0" smtClean="0"/>
              <a:t> </a:t>
            </a:r>
            <a:r>
              <a:rPr lang="en-US" b="1" i="1" dirty="0" err="1" smtClean="0"/>
              <a:t>p/n</a:t>
            </a:r>
            <a:r>
              <a:rPr lang="en-US" b="1" i="1" dirty="0" smtClean="0"/>
              <a:t> </a:t>
            </a:r>
            <a:r>
              <a:rPr lang="en-US" dirty="0" smtClean="0"/>
              <a:t>) ratio is 1.</a:t>
            </a:r>
            <a:endParaRPr lang="en-US" dirty="0"/>
          </a:p>
        </p:txBody>
      </p:sp>
    </p:spTree>
    <p:extLst>
      <p:ext uri="{BB962C8B-B14F-4D97-AF65-F5344CB8AC3E}">
        <p14:creationId xmlns:p14="http://schemas.microsoft.com/office/powerpoint/2010/main" val="240745393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Stage 2: At 1 Second old. The Neutrons Begin to Decay Away</a:t>
            </a:r>
            <a:endParaRPr lang="en-US" b="1" dirty="0"/>
          </a:p>
        </p:txBody>
      </p:sp>
      <p:sp>
        <p:nvSpPr>
          <p:cNvPr id="3" name="Content Placeholder 2"/>
          <p:cNvSpPr>
            <a:spLocks noGrp="1"/>
          </p:cNvSpPr>
          <p:nvPr>
            <p:ph idx="1"/>
          </p:nvPr>
        </p:nvSpPr>
        <p:spPr/>
        <p:txBody>
          <a:bodyPr>
            <a:normAutofit fontScale="85000" lnSpcReduction="10000"/>
          </a:bodyPr>
          <a:lstStyle/>
          <a:p>
            <a:r>
              <a:rPr lang="en-US" dirty="0" smtClean="0"/>
              <a:t>At this time the Universe has cooled to 10 billion degrees ((still hotter than centers of stars) and the density is around 1000 grams per cubic centimeter. Two important changes are now occurring:</a:t>
            </a:r>
          </a:p>
          <a:p>
            <a:pPr lvl="1"/>
            <a:r>
              <a:rPr lang="en-US" dirty="0" smtClean="0"/>
              <a:t>No more proton-anti-proton or neutron-anti-neutron pairs can be created from the radiation field. The average energy per photon is now too low so only light particles (like electrons) can still be produced via pair production.  </a:t>
            </a:r>
          </a:p>
          <a:p>
            <a:pPr lvl="1"/>
            <a:r>
              <a:rPr lang="en-US" dirty="0" smtClean="0"/>
              <a:t>The Universe now becomes transparent to neutrinos and thus the neutrinos are no longer interacting with the photons and the neutrons.</a:t>
            </a:r>
          </a:p>
          <a:p>
            <a:endParaRPr lang="en-US" dirty="0"/>
          </a:p>
        </p:txBody>
      </p:sp>
    </p:spTree>
    <p:extLst>
      <p:ext uri="{BB962C8B-B14F-4D97-AF65-F5344CB8AC3E}">
        <p14:creationId xmlns:p14="http://schemas.microsoft.com/office/powerpoint/2010/main" val="240320618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800" b="1" dirty="0" smtClean="0"/>
              <a:t>Stage 3: The Universe from 1-10 seconds: The Last Hurrah for the Electrons</a:t>
            </a:r>
            <a:br>
              <a:rPr lang="en-US" sz="2800" b="1" dirty="0" smtClean="0"/>
            </a:br>
            <a:endParaRPr lang="en-US" sz="2800" dirty="0"/>
          </a:p>
        </p:txBody>
      </p:sp>
      <p:sp>
        <p:nvSpPr>
          <p:cNvPr id="3" name="Content Placeholder 2"/>
          <p:cNvSpPr>
            <a:spLocks noGrp="1"/>
          </p:cNvSpPr>
          <p:nvPr>
            <p:ph idx="1"/>
          </p:nvPr>
        </p:nvSpPr>
        <p:spPr/>
        <p:txBody>
          <a:bodyPr>
            <a:normAutofit fontScale="62500" lnSpcReduction="20000"/>
          </a:bodyPr>
          <a:lstStyle/>
          <a:p>
            <a:r>
              <a:rPr lang="en-US" dirty="0" smtClean="0"/>
              <a:t>When the Universe is 10 seconds old, it has cooled to the point where the average energy per photon is less than the rest mass energy of any known particle, hence no particles can be created. However, in this interval of 1-10 seconds, the Universe is already below the threshold energy for the creation of P+ and N.</a:t>
            </a:r>
          </a:p>
          <a:p>
            <a:pPr marL="118872" indent="0">
              <a:buNone/>
            </a:pPr>
            <a:endParaRPr lang="en-US" dirty="0" smtClean="0"/>
          </a:p>
          <a:p>
            <a:r>
              <a:rPr lang="en-US" dirty="0" smtClean="0"/>
              <a:t> This leads to the important physical situation that the reaction </a:t>
            </a:r>
            <a:r>
              <a:rPr lang="en-US" b="1" dirty="0" err="1" smtClean="0"/>
              <a:t>electron+anti-electron</a:t>
            </a:r>
            <a:r>
              <a:rPr lang="en-US" b="1" dirty="0" smtClean="0"/>
              <a:t> --&gt; </a:t>
            </a:r>
            <a:r>
              <a:rPr lang="en-US" b="1" dirty="0" err="1" smtClean="0"/>
              <a:t>photon+photon</a:t>
            </a:r>
            <a:r>
              <a:rPr lang="en-US" b="1" dirty="0" smtClean="0"/>
              <a:t> </a:t>
            </a:r>
            <a:r>
              <a:rPr lang="en-US" dirty="0" smtClean="0"/>
              <a:t>is now greatly favored over the reverse reaction </a:t>
            </a:r>
            <a:r>
              <a:rPr lang="en-US" b="1" dirty="0" err="1" smtClean="0"/>
              <a:t>photon+photon</a:t>
            </a:r>
            <a:r>
              <a:rPr lang="en-US" b="1" dirty="0" smtClean="0"/>
              <a:t> --&gt; </a:t>
            </a:r>
            <a:r>
              <a:rPr lang="en-US" b="1" dirty="0" err="1" smtClean="0"/>
              <a:t>electron+anti-electron</a:t>
            </a:r>
            <a:r>
              <a:rPr lang="en-US" b="1" dirty="0" smtClean="0"/>
              <a:t>. </a:t>
            </a:r>
            <a:r>
              <a:rPr lang="en-US" dirty="0" smtClean="0"/>
              <a:t>In fact, it is this electron + anti-electron annihilation that produces most of the photons that we now observe in the CMB.</a:t>
            </a:r>
          </a:p>
          <a:p>
            <a:pPr marL="118872" indent="0">
              <a:buNone/>
            </a:pPr>
            <a:endParaRPr lang="en-US" dirty="0" smtClean="0"/>
          </a:p>
          <a:p>
            <a:r>
              <a:rPr lang="en-US" dirty="0" smtClean="0"/>
              <a:t>By t = 10 seconds the (</a:t>
            </a:r>
            <a:r>
              <a:rPr lang="en-US" b="1" i="1" dirty="0" smtClean="0"/>
              <a:t> </a:t>
            </a:r>
            <a:r>
              <a:rPr lang="en-US" b="1" i="1" dirty="0" err="1" smtClean="0"/>
              <a:t>p/n</a:t>
            </a:r>
            <a:r>
              <a:rPr lang="en-US" b="1" i="1" dirty="0" smtClean="0"/>
              <a:t> </a:t>
            </a:r>
            <a:r>
              <a:rPr lang="en-US" dirty="0" smtClean="0"/>
              <a:t>) ratio is now 3:1. No more particle creation is occurring from the photon field. The Universe consists of protons, neutrons and electrons plus a billion photons for each matter particle and non-interacting neutrinos.</a:t>
            </a:r>
            <a:endParaRPr lang="en-US" dirty="0"/>
          </a:p>
        </p:txBody>
      </p:sp>
    </p:spTree>
    <p:extLst>
      <p:ext uri="{BB962C8B-B14F-4D97-AF65-F5344CB8AC3E}">
        <p14:creationId xmlns:p14="http://schemas.microsoft.com/office/powerpoint/2010/main" val="332265178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noAutofit/>
          </a:bodyPr>
          <a:lstStyle/>
          <a:p>
            <a:r>
              <a:rPr lang="en-US" sz="3200" b="1" dirty="0" smtClean="0"/>
              <a:t>Stage 5: 3-20 minutes: The Onset of Helium Formation</a:t>
            </a:r>
            <a:br>
              <a:rPr lang="en-US" sz="3200" b="1" dirty="0" smtClean="0"/>
            </a:br>
            <a:endParaRPr lang="en-US" sz="3200" dirty="0"/>
          </a:p>
        </p:txBody>
      </p:sp>
      <p:sp>
        <p:nvSpPr>
          <p:cNvPr id="3" name="Content Placeholder 2"/>
          <p:cNvSpPr>
            <a:spLocks noGrp="1"/>
          </p:cNvSpPr>
          <p:nvPr>
            <p:ph idx="1"/>
          </p:nvPr>
        </p:nvSpPr>
        <p:spPr/>
        <p:txBody>
          <a:bodyPr>
            <a:normAutofit fontScale="92500" lnSpcReduction="20000"/>
          </a:bodyPr>
          <a:lstStyle/>
          <a:p>
            <a:r>
              <a:rPr lang="en-US" dirty="0" smtClean="0"/>
              <a:t>The Universe has now cooled to a temperature of a few hundred million degrees. The density is approximately 10 grams per cubic centimeter. These values are now very similar to the conditions inside a star. </a:t>
            </a:r>
          </a:p>
          <a:p>
            <a:endParaRPr lang="en-US" dirty="0" smtClean="0"/>
          </a:p>
          <a:p>
            <a:r>
              <a:rPr lang="en-US" dirty="0" smtClean="0"/>
              <a:t>However, since the Universe is still expanding rapidly, the Universe is not like a star where the temperature and density remain constant. </a:t>
            </a:r>
          </a:p>
          <a:p>
            <a:endParaRPr lang="en-US" dirty="0" smtClean="0"/>
          </a:p>
          <a:p>
            <a:r>
              <a:rPr lang="en-US" dirty="0" smtClean="0"/>
              <a:t>At this time </a:t>
            </a:r>
            <a:r>
              <a:rPr lang="en-US" b="1" i="1" dirty="0" err="1" smtClean="0"/>
              <a:t>p/n</a:t>
            </a:r>
            <a:r>
              <a:rPr lang="en-US" b="1" i="1" dirty="0" smtClean="0"/>
              <a:t> </a:t>
            </a:r>
            <a:r>
              <a:rPr lang="en-US" dirty="0" smtClean="0"/>
              <a:t>is </a:t>
            </a:r>
            <a:r>
              <a:rPr lang="en-US" b="1" dirty="0" smtClean="0"/>
              <a:t>7</a:t>
            </a:r>
            <a:r>
              <a:rPr lang="en-US" dirty="0" smtClean="0"/>
              <a:t> and the first steps of the </a:t>
            </a:r>
            <a:r>
              <a:rPr lang="en-US" b="1" dirty="0" smtClean="0"/>
              <a:t>proton-proton cycle</a:t>
            </a:r>
            <a:r>
              <a:rPr lang="en-US" dirty="0" smtClean="0"/>
              <a:t> begin.</a:t>
            </a:r>
            <a:endParaRPr lang="en-US" dirty="0"/>
          </a:p>
        </p:txBody>
      </p:sp>
    </p:spTree>
    <p:extLst>
      <p:ext uri="{BB962C8B-B14F-4D97-AF65-F5344CB8AC3E}">
        <p14:creationId xmlns:p14="http://schemas.microsoft.com/office/powerpoint/2010/main" val="2229408956"/>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2.jpeg"/></Relationships>
</file>

<file path=ppt/theme/_rels/theme3.xml.rels><?xml version="1.0" encoding="UTF-8" standalone="yes"?>
<Relationships xmlns="http://schemas.openxmlformats.org/package/2006/relationships"><Relationship Id="rId1" Type="http://schemas.openxmlformats.org/officeDocument/2006/relationships/image" Target="../media/image3.jpeg"/></Relationships>
</file>

<file path=ppt/theme/_rels/theme4.xml.rels><?xml version="1.0" encoding="UTF-8" standalone="yes"?>
<Relationships xmlns="http://schemas.openxmlformats.org/package/2006/relationships"><Relationship Id="rId1" Type="http://schemas.openxmlformats.org/officeDocument/2006/relationships/image" Target="../media/image4.jpeg"/></Relationships>
</file>

<file path=ppt/theme/theme1.xml><?xml version="1.0" encoding="utf-8"?>
<a:theme xmlns:a="http://schemas.openxmlformats.org/drawingml/2006/main" name="Apex">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ppt/theme/theme2.xml><?xml version="1.0" encoding="utf-8"?>
<a:theme xmlns:a="http://schemas.openxmlformats.org/drawingml/2006/main" name="Austin">
  <a:themeElements>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Austin">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ustin">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ppt/theme/theme3.xml><?xml version="1.0" encoding="utf-8"?>
<a:theme xmlns:a="http://schemas.openxmlformats.org/drawingml/2006/main" name="Metro">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Metro">
      <a:majorFont>
        <a:latin typeface="Consolas"/>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a:ea typeface=""/>
        <a:cs typeface=""/>
        <a:font script="Jpan" typeface="HGｺﾞｼｯｸM"/>
        <a:font script="Hang" typeface="맑은 고딕"/>
        <a:font script="Hans" typeface="宋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Metro">
      <a:fillStyleLst>
        <a:solidFill>
          <a:schemeClr val="phClr"/>
        </a:solidFill>
        <a:gradFill rotWithShape="1">
          <a:gsLst>
            <a:gs pos="0">
              <a:schemeClr val="phClr">
                <a:tint val="25000"/>
                <a:satMod val="125000"/>
              </a:schemeClr>
            </a:gs>
            <a:gs pos="40000">
              <a:schemeClr val="phClr">
                <a:tint val="55000"/>
                <a:satMod val="130000"/>
              </a:schemeClr>
            </a:gs>
            <a:gs pos="50000">
              <a:schemeClr val="phClr">
                <a:tint val="59000"/>
                <a:satMod val="130000"/>
              </a:schemeClr>
            </a:gs>
            <a:gs pos="65000">
              <a:schemeClr val="phClr">
                <a:tint val="55000"/>
                <a:satMod val="130000"/>
              </a:schemeClr>
            </a:gs>
            <a:gs pos="100000">
              <a:schemeClr val="phClr">
                <a:tint val="20000"/>
                <a:satMod val="125000"/>
              </a:schemeClr>
            </a:gs>
          </a:gsLst>
          <a:lin ang="5400000" scaled="0"/>
        </a:gradFill>
        <a:gradFill rotWithShape="1">
          <a:gsLst>
            <a:gs pos="0">
              <a:schemeClr val="phClr">
                <a:tint val="48000"/>
                <a:satMod val="138000"/>
              </a:schemeClr>
            </a:gs>
            <a:gs pos="25000">
              <a:schemeClr val="phClr">
                <a:tint val="85000"/>
              </a:schemeClr>
            </a:gs>
            <a:gs pos="40000">
              <a:schemeClr val="phClr">
                <a:tint val="92000"/>
              </a:schemeClr>
            </a:gs>
            <a:gs pos="50000">
              <a:schemeClr val="phClr">
                <a:tint val="93000"/>
              </a:schemeClr>
            </a:gs>
            <a:gs pos="60000">
              <a:schemeClr val="phClr">
                <a:tint val="92000"/>
              </a:schemeClr>
            </a:gs>
            <a:gs pos="75000">
              <a:schemeClr val="phClr">
                <a:tint val="83000"/>
                <a:satMod val="108000"/>
              </a:schemeClr>
            </a:gs>
            <a:gs pos="100000">
              <a:schemeClr val="phClr">
                <a:tint val="48000"/>
                <a:satMod val="150000"/>
              </a:schemeClr>
            </a:gs>
          </a:gsLst>
          <a:lin ang="5400000" scaled="0"/>
        </a:gradFill>
      </a:fillStyleLst>
      <a:lnStyleLst>
        <a:ln w="12000" cap="flat" cmpd="sng" algn="ctr">
          <a:solidFill>
            <a:schemeClr val="phClr"/>
          </a:solidFill>
          <a:prstDash val="solid"/>
        </a:ln>
        <a:ln w="19050" cap="flat" cmpd="sng" algn="ctr">
          <a:solidFill>
            <a:schemeClr val="phClr"/>
          </a:solidFill>
          <a:prstDash val="solid"/>
        </a:ln>
        <a:ln w="38100" cap="flat" cmpd="sng" algn="ctr">
          <a:solidFill>
            <a:schemeClr val="phClr"/>
          </a:solidFill>
          <a:prstDash val="solid"/>
        </a:ln>
      </a:lnStyleLst>
      <a:effectStyleLst>
        <a:effectStyle>
          <a:effectLst>
            <a:glow rad="63500">
              <a:schemeClr val="phClr">
                <a:alpha val="45000"/>
                <a:satMod val="120000"/>
              </a:schemeClr>
            </a:glow>
          </a:effectLst>
        </a:effectStyle>
        <a:effectStyle>
          <a:effectLst>
            <a:glow rad="63500">
              <a:schemeClr val="phClr">
                <a:alpha val="45000"/>
                <a:satMod val="120000"/>
              </a:schemeClr>
            </a:glow>
          </a:effectLst>
          <a:scene3d>
            <a:camera prst="orthographicFront" fov="0">
              <a:rot lat="0" lon="0" rev="0"/>
            </a:camera>
            <a:lightRig rig="brightRoom" dir="tl">
              <a:rot lat="0" lon="0" rev="8700000"/>
            </a:lightRig>
          </a:scene3d>
          <a:sp3d>
            <a:bevelT w="0" h="0"/>
            <a:contourClr>
              <a:schemeClr val="phClr">
                <a:tint val="70000"/>
              </a:schemeClr>
            </a:contourClr>
          </a:sp3d>
        </a:effectStyle>
        <a:effectStyle>
          <a:effectLst>
            <a:glow rad="101500">
              <a:schemeClr val="phClr">
                <a:alpha val="42000"/>
                <a:satMod val="120000"/>
              </a:schemeClr>
            </a:glow>
          </a:effectLst>
          <a:scene3d>
            <a:camera prst="orthographicFront" fov="0">
              <a:rot lat="0" lon="0" rev="0"/>
            </a:camera>
            <a:lightRig rig="glow" dir="t">
              <a:rot lat="0" lon="0" rev="4800000"/>
            </a:lightRig>
          </a:scene3d>
          <a:sp3d prstMaterial="powder">
            <a:bevelT w="50800" h="50800"/>
            <a:contourClr>
              <a:schemeClr val="phClr"/>
            </a:contourClr>
          </a:sp3d>
        </a:effectStyle>
      </a:effectStyleLst>
      <a:bgFillStyleLst>
        <a:solidFill>
          <a:schemeClr val="phClr"/>
        </a:solidFill>
        <a:gradFill rotWithShape="1">
          <a:gsLst>
            <a:gs pos="0">
              <a:schemeClr val="bg1">
                <a:shade val="100000"/>
                <a:satMod val="150000"/>
              </a:schemeClr>
            </a:gs>
            <a:gs pos="65000">
              <a:schemeClr val="bg1">
                <a:shade val="90000"/>
                <a:satMod val="375000"/>
              </a:schemeClr>
            </a:gs>
            <a:gs pos="100000">
              <a:schemeClr val="phClr">
                <a:tint val="88000"/>
                <a:satMod val="400000"/>
              </a:schemeClr>
            </a:gs>
          </a:gsLst>
          <a:lin ang="5400000" scaled="0"/>
        </a:gradFill>
        <a:blipFill>
          <a:blip xmlns:r="http://schemas.openxmlformats.org/officeDocument/2006/relationships" r:embed="rId1">
            <a:duotone>
              <a:schemeClr val="phClr">
                <a:shade val="40000"/>
                <a:satMod val="180000"/>
              </a:schemeClr>
              <a:schemeClr val="phClr">
                <a:tint val="90000"/>
                <a:satMod val="200000"/>
              </a:schemeClr>
            </a:duotone>
          </a:blip>
          <a:tile tx="0" ty="0" sx="80000" sy="80000" flip="none" algn="tl"/>
        </a:blipFill>
      </a:bgFillStyleLst>
    </a:fmtScheme>
  </a:themeElements>
  <a:objectDefaults/>
  <a:extraClrSchemeLst/>
</a:theme>
</file>

<file path=ppt/theme/theme4.xml><?xml version="1.0" encoding="utf-8"?>
<a:theme xmlns:a="http://schemas.openxmlformats.org/drawingml/2006/main" name="Module">
  <a:themeElements>
    <a:clrScheme name="Module">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fontScheme name="Module">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Modul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7500"/>
                <a:satMod val="137000"/>
              </a:schemeClr>
            </a:gs>
            <a:gs pos="55000">
              <a:schemeClr val="phClr">
                <a:shade val="69000"/>
                <a:satMod val="137000"/>
              </a:schemeClr>
            </a:gs>
            <a:gs pos="100000">
              <a:schemeClr val="phClr">
                <a:shade val="98000"/>
                <a:satMod val="137000"/>
              </a:schemeClr>
            </a:gs>
          </a:gsLst>
          <a:lin ang="16200000" scaled="0"/>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48000"/>
                <a:satMod val="300000"/>
              </a:schemeClr>
            </a:gs>
            <a:gs pos="12000">
              <a:schemeClr val="phClr">
                <a:tint val="48000"/>
                <a:satMod val="300000"/>
              </a:schemeClr>
            </a:gs>
            <a:gs pos="20000">
              <a:schemeClr val="phClr">
                <a:tint val="49000"/>
                <a:satMod val="300000"/>
              </a:schemeClr>
            </a:gs>
            <a:gs pos="100000">
              <a:schemeClr val="phClr">
                <a:shade val="30000"/>
              </a:schemeClr>
            </a:gs>
          </a:gsLst>
          <a:path path="circle">
            <a:fillToRect l="10000" t="-25000" r="10000" b="125000"/>
          </a:path>
        </a:gradFill>
        <a:blipFill>
          <a:blip xmlns:r="http://schemas.openxmlformats.org/officeDocument/2006/relationships" r:embed="rId1">
            <a:duotone>
              <a:schemeClr val="phClr">
                <a:shade val="75000"/>
                <a:satMod val="105000"/>
              </a:schemeClr>
              <a:schemeClr val="phClr">
                <a:tint val="95000"/>
                <a:satMod val="105000"/>
              </a:schemeClr>
            </a:duotone>
          </a:blip>
          <a:tile tx="0" ty="0" sx="38000" sy="38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34</TotalTime>
  <Words>839</Words>
  <Application>Microsoft Office PowerPoint</Application>
  <PresentationFormat>On-screen Show (4:3)</PresentationFormat>
  <Paragraphs>58</Paragraphs>
  <Slides>13</Slides>
  <Notes>0</Notes>
  <HiddenSlides>0</HiddenSlides>
  <MMClips>0</MMClips>
  <ScaleCrop>false</ScaleCrop>
  <HeadingPairs>
    <vt:vector size="4" baseType="variant">
      <vt:variant>
        <vt:lpstr>Theme</vt:lpstr>
      </vt:variant>
      <vt:variant>
        <vt:i4>4</vt:i4>
      </vt:variant>
      <vt:variant>
        <vt:lpstr>Slide Titles</vt:lpstr>
      </vt:variant>
      <vt:variant>
        <vt:i4>13</vt:i4>
      </vt:variant>
    </vt:vector>
  </HeadingPairs>
  <TitlesOfParts>
    <vt:vector size="17" baseType="lpstr">
      <vt:lpstr>Apex</vt:lpstr>
      <vt:lpstr>Austin</vt:lpstr>
      <vt:lpstr>Metro</vt:lpstr>
      <vt:lpstr>Module</vt:lpstr>
      <vt:lpstr>Preserving the Neutrons</vt:lpstr>
      <vt:lpstr>Two Unknowns</vt:lpstr>
      <vt:lpstr>The Thermal History of the Universe </vt:lpstr>
      <vt:lpstr> Stage 1: The Universe at 1/100 of a Second: Proton-Neutron Equilibrium: </vt:lpstr>
      <vt:lpstr>The importance of n</vt:lpstr>
      <vt:lpstr>Proton-Neutron equilibrium </vt:lpstr>
      <vt:lpstr>Stage 2: At 1 Second old. The Neutrons Begin to Decay Away</vt:lpstr>
      <vt:lpstr>Stage 3: The Universe from 1-10 seconds: The Last Hurrah for the Electrons </vt:lpstr>
      <vt:lpstr>Stage 5: 3-20 minutes: The Onset of Helium Formation </vt:lpstr>
      <vt:lpstr>The first step</vt:lpstr>
      <vt:lpstr>Making Helium</vt:lpstr>
      <vt:lpstr>The whole proton-proton chain</vt:lpstr>
      <vt:lpstr>Predicted Helium Abundance</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Preserving the Neutrons</dc:title>
  <dc:creator>Dr. Nuts</dc:creator>
  <cp:lastModifiedBy>Dr. Nuts</cp:lastModifiedBy>
  <cp:revision>6</cp:revision>
  <dcterms:created xsi:type="dcterms:W3CDTF">2014-02-01T22:46:50Z</dcterms:created>
  <dcterms:modified xsi:type="dcterms:W3CDTF">2014-02-03T19:12:31Z</dcterms:modified>
</cp:coreProperties>
</file>