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61FBBC5-E0A0-4E63-8E06-0A035F72C0F0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40E00D8-A2EC-4199-8546-3E28386E1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radio signature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Escaping TV and Military Radar would be detected as excess radio “noise” coming from the vicinity of the Sun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5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4365"/>
            <a:ext cx="5867400" cy="468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7496258">
            <a:off x="2956101" y="3301893"/>
            <a:ext cx="27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WW II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Leakage slows down in late 1970s as Cable TV starts to replace Broadcasting Towers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962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Still, this 1000 fold increase in radio emission over 20 years would be noticed as NON natural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Plus we have one of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175"/>
            <a:ext cx="6667500" cy="49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thought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of TV transmission (~1980)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50160"/>
            <a:ext cx="80893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Spectral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46291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Earths Rotation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2743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and Width of continental Land masses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733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Differential rate of growth on continents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15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2843"/>
            <a:ext cx="733063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60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 of detection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6934200" y="10668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</TotalTime>
  <Words>104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Clarity</vt:lpstr>
      <vt:lpstr>Apothecary</vt:lpstr>
      <vt:lpstr>BlackTie</vt:lpstr>
      <vt:lpstr>The radio signature of the Earth</vt:lpstr>
      <vt:lpstr>Emission Profile</vt:lpstr>
      <vt:lpstr>Plus we have one of these</vt:lpstr>
      <vt:lpstr>A thought experiment</vt:lpstr>
      <vt:lpstr>Observed Spectral Signature</vt:lpstr>
      <vt:lpstr>PowerPoint Presentation</vt:lpstr>
      <vt:lpstr>Detectability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radio signature of the Earth</dc:title>
  <dc:creator>Dr. Nuts</dc:creator>
  <cp:lastModifiedBy>Dr. Nuts</cp:lastModifiedBy>
  <cp:revision>3</cp:revision>
  <dcterms:created xsi:type="dcterms:W3CDTF">2014-03-11T22:46:16Z</dcterms:created>
  <dcterms:modified xsi:type="dcterms:W3CDTF">2014-03-11T23:10:45Z</dcterms:modified>
</cp:coreProperties>
</file>