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FD6393-1748-46E5-8F47-EDD6DFB41173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B5DD23-573C-4D08-BA02-9A4DC37C7A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of Retrograde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Observations of Anomalous Motion</a:t>
            </a:r>
          </a:p>
          <a:p>
            <a:r>
              <a:rPr lang="en-US" dirty="0" smtClean="0"/>
              <a:t>Ignore it?  Retrofit it? Revise the model with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3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843" y="2247900"/>
            <a:ext cx="3716313" cy="38782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Wheels we Move all the Same 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7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initial motion of these spheres was caused by the action of a </a:t>
            </a:r>
            <a:r>
              <a:rPr lang="en-US" b="1" i="1" dirty="0" smtClean="0"/>
              <a:t>prime mover </a:t>
            </a:r>
            <a:r>
              <a:rPr lang="en-US" b="1" dirty="0" smtClean="0"/>
              <a:t>which acts on the outermost sphere of the fixed stars; somehow, however, this action is </a:t>
            </a:r>
            <a:r>
              <a:rPr lang="en-US" b="1" i="1" dirty="0" smtClean="0"/>
              <a:t>communicated </a:t>
            </a:r>
            <a:r>
              <a:rPr lang="en-US" b="1" dirty="0" smtClean="0"/>
              <a:t>to the other spheres and they move as well, but at different rates, since that is what the observations demand.  (planets move through the stars)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Prime Mover 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2377281"/>
            <a:ext cx="6362700" cy="3619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Retrograde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Occurs when Mars is in Opposition</a:t>
            </a:r>
          </a:p>
          <a:p>
            <a:r>
              <a:rPr lang="en-US" sz="2800" dirty="0" smtClean="0"/>
              <a:t>Every 780 days Mars goes through a period of 83 days of retrograde motion – thus the phenomena establishes itself after about a decade as repeatable.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81400"/>
            <a:ext cx="66865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9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2334419"/>
            <a:ext cx="3486150" cy="3705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Ptolemaic Epicycle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Epicyclical Motion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58" y="2133600"/>
            <a:ext cx="2286000" cy="1714500"/>
          </a:xfrm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Needs to be complicated to fully account for the 83 day observed retrograde motion.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3095625" cy="1905000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4267200" y="3200400"/>
            <a:ext cx="1752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3434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All celestial motion is uniform circular motion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Celestial objects are perfect and unchanging (same brightness always)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Earth is unmoving and is at the center of all motions (all revolves around the Earth)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2975" y="4876800"/>
            <a:ext cx="309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Truth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2247900" y="4919450"/>
            <a:ext cx="1752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</TotalTime>
  <Words>197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Hardcover</vt:lpstr>
      <vt:lpstr>Horizon</vt:lpstr>
      <vt:lpstr>Apothecary</vt:lpstr>
      <vt:lpstr>The problem of Retrograde Motion</vt:lpstr>
      <vt:lpstr>All the Wheels we Move all the Same Way!</vt:lpstr>
      <vt:lpstr>The Prime Mover Kick</vt:lpstr>
      <vt:lpstr>The Problem with Mars</vt:lpstr>
      <vt:lpstr>Retrograde Motion</vt:lpstr>
      <vt:lpstr>The Ptolemaic Epicycle</vt:lpstr>
      <vt:lpstr>Epicyclical Motion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Retrograde Motion</dc:title>
  <dc:creator>Dr. Nuts</dc:creator>
  <cp:lastModifiedBy>Dr. Nuts</cp:lastModifiedBy>
  <cp:revision>2</cp:revision>
  <dcterms:created xsi:type="dcterms:W3CDTF">2013-01-11T01:00:14Z</dcterms:created>
  <dcterms:modified xsi:type="dcterms:W3CDTF">2013-01-11T01:20:01Z</dcterms:modified>
</cp:coreProperties>
</file>