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30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0FD6393-1748-46E5-8F47-EDD6DFB41173}" type="datetimeFigureOut">
              <a:rPr lang="en-US" smtClean="0"/>
              <a:t>1/10/2013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FB5DD23-573C-4D08-BA02-9A4DC37C7A70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D6393-1748-46E5-8F47-EDD6DFB41173}" type="datetimeFigureOut">
              <a:rPr lang="en-US" smtClean="0"/>
              <a:t>1/10/2013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5DD23-573C-4D08-BA02-9A4DC37C7A70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D6393-1748-46E5-8F47-EDD6DFB41173}" type="datetimeFigureOut">
              <a:rPr lang="en-US" smtClean="0"/>
              <a:t>1/10/2013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5DD23-573C-4D08-BA02-9A4DC37C7A70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D6393-1748-46E5-8F47-EDD6DFB41173}" type="datetimeFigureOut">
              <a:rPr lang="en-US" smtClean="0"/>
              <a:t>1/10/2013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5DD23-573C-4D08-BA02-9A4DC37C7A70}" type="slidenum">
              <a:rPr lang="en-US" smtClean="0"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D6393-1748-46E5-8F47-EDD6DFB41173}" type="datetimeFigureOut">
              <a:rPr lang="en-US" smtClean="0"/>
              <a:t>1/10/2013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5DD23-573C-4D08-BA02-9A4DC37C7A7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D6393-1748-46E5-8F47-EDD6DFB41173}" type="datetimeFigureOut">
              <a:rPr lang="en-US" smtClean="0"/>
              <a:t>1/10/2013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5DD23-573C-4D08-BA02-9A4DC37C7A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D6393-1748-46E5-8F47-EDD6DFB41173}" type="datetimeFigureOut">
              <a:rPr lang="en-US" smtClean="0"/>
              <a:t>1/10/2013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5DD23-573C-4D08-BA02-9A4DC37C7A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D6393-1748-46E5-8F47-EDD6DFB41173}" type="datetimeFigureOut">
              <a:rPr lang="en-US" smtClean="0"/>
              <a:t>1/10/2013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5DD23-573C-4D08-BA02-9A4DC37C7A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D6393-1748-46E5-8F47-EDD6DFB41173}" type="datetimeFigureOut">
              <a:rPr lang="en-US" smtClean="0"/>
              <a:t>1/10/2013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5DD23-573C-4D08-BA02-9A4DC37C7A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D6393-1748-46E5-8F47-EDD6DFB41173}" type="datetimeFigureOut">
              <a:rPr lang="en-US" smtClean="0"/>
              <a:t>1/10/2013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5DD23-573C-4D08-BA02-9A4DC37C7A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D6393-1748-46E5-8F47-EDD6DFB41173}" type="datetimeFigureOut">
              <a:rPr lang="en-US" smtClean="0"/>
              <a:t>1/10/2013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5DD23-573C-4D08-BA02-9A4DC37C7A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D6393-1748-46E5-8F47-EDD6DFB41173}" type="datetimeFigureOut">
              <a:rPr lang="en-US" smtClean="0"/>
              <a:t>1/10/2013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5DD23-573C-4D08-BA02-9A4DC37C7A7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D6393-1748-46E5-8F47-EDD6DFB41173}" type="datetimeFigureOut">
              <a:rPr lang="en-US" smtClean="0"/>
              <a:t>1/10/2013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5DD23-573C-4D08-BA02-9A4DC37C7A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D6393-1748-46E5-8F47-EDD6DFB41173}" type="datetimeFigureOut">
              <a:rPr lang="en-US" smtClean="0"/>
              <a:t>1/10/2013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5DD23-573C-4D08-BA02-9A4DC37C7A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D6393-1748-46E5-8F47-EDD6DFB41173}" type="datetimeFigureOut">
              <a:rPr lang="en-US" smtClean="0"/>
              <a:t>1/10/2013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5DD23-573C-4D08-BA02-9A4DC37C7A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D6393-1748-46E5-8F47-EDD6DFB41173}" type="datetimeFigureOut">
              <a:rPr lang="en-US" smtClean="0"/>
              <a:t>1/10/2013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FFB5DD23-573C-4D08-BA02-9A4DC37C7A7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D6393-1748-46E5-8F47-EDD6DFB41173}" type="datetimeFigureOut">
              <a:rPr lang="en-US" smtClean="0"/>
              <a:t>1/10/2013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5DD23-573C-4D08-BA02-9A4DC37C7A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D6393-1748-46E5-8F47-EDD6DFB41173}" type="datetimeFigureOut">
              <a:rPr lang="en-US" smtClean="0"/>
              <a:t>1/10/2013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5DD23-573C-4D08-BA02-9A4DC37C7A70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D6393-1748-46E5-8F47-EDD6DFB41173}" type="datetimeFigureOut">
              <a:rPr lang="en-US" smtClean="0"/>
              <a:t>1/10/2013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5DD23-573C-4D08-BA02-9A4DC37C7A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D6393-1748-46E5-8F47-EDD6DFB41173}" type="datetimeFigureOut">
              <a:rPr lang="en-US" smtClean="0"/>
              <a:t>1/10/2013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5DD23-573C-4D08-BA02-9A4DC37C7A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D6393-1748-46E5-8F47-EDD6DFB41173}" type="datetimeFigureOut">
              <a:rPr lang="en-US" smtClean="0"/>
              <a:t>1/10/2013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5DD23-573C-4D08-BA02-9A4DC37C7A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D6393-1748-46E5-8F47-EDD6DFB41173}" type="datetimeFigureOut">
              <a:rPr lang="en-US" smtClean="0"/>
              <a:t>1/10/2013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5DD23-573C-4D08-BA02-9A4DC37C7A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D6393-1748-46E5-8F47-EDD6DFB41173}" type="datetimeFigureOut">
              <a:rPr lang="en-US" smtClean="0"/>
              <a:t>1/10/2013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5DD23-573C-4D08-BA02-9A4DC37C7A7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D6393-1748-46E5-8F47-EDD6DFB41173}" type="datetimeFigureOut">
              <a:rPr lang="en-US" smtClean="0"/>
              <a:t>1/10/2013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5DD23-573C-4D08-BA02-9A4DC37C7A7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D6393-1748-46E5-8F47-EDD6DFB41173}" type="datetimeFigureOut">
              <a:rPr lang="en-US" smtClean="0"/>
              <a:t>1/10/2013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5DD23-573C-4D08-BA02-9A4DC37C7A7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D6393-1748-46E5-8F47-EDD6DFB41173}" type="datetimeFigureOut">
              <a:rPr lang="en-US" smtClean="0"/>
              <a:t>1/10/2013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5DD23-573C-4D08-BA02-9A4DC37C7A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D6393-1748-46E5-8F47-EDD6DFB41173}" type="datetimeFigureOut">
              <a:rPr lang="en-US" smtClean="0"/>
              <a:t>1/10/2013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5DD23-573C-4D08-BA02-9A4DC37C7A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D6393-1748-46E5-8F47-EDD6DFB41173}" type="datetimeFigureOut">
              <a:rPr lang="en-US" smtClean="0"/>
              <a:t>1/10/2013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5DD23-573C-4D08-BA02-9A4DC37C7A70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D6393-1748-46E5-8F47-EDD6DFB41173}" type="datetimeFigureOut">
              <a:rPr lang="en-US" smtClean="0"/>
              <a:t>1/10/2013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5DD23-573C-4D08-BA02-9A4DC37C7A70}" type="slidenum">
              <a:rPr lang="en-US" smtClean="0"/>
              <a:t>‹#›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D6393-1748-46E5-8F47-EDD6DFB41173}" type="datetimeFigureOut">
              <a:rPr lang="en-US" smtClean="0"/>
              <a:t>1/10/2013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5DD23-573C-4D08-BA02-9A4DC37C7A70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D6393-1748-46E5-8F47-EDD6DFB41173}" type="datetimeFigureOut">
              <a:rPr lang="en-US" smtClean="0"/>
              <a:t>1/10/2013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5DD23-573C-4D08-BA02-9A4DC37C7A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D6393-1748-46E5-8F47-EDD6DFB41173}" type="datetimeFigureOut">
              <a:rPr lang="en-US" smtClean="0"/>
              <a:t>1/10/2013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5DD23-573C-4D08-BA02-9A4DC37C7A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D6393-1748-46E5-8F47-EDD6DFB41173}" type="datetimeFigureOut">
              <a:rPr lang="en-US" smtClean="0"/>
              <a:t>1/10/2013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5DD23-573C-4D08-BA02-9A4DC37C7A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0FD6393-1748-46E5-8F47-EDD6DFB41173}" type="datetimeFigureOut">
              <a:rPr lang="en-US" smtClean="0"/>
              <a:t>1/10/2013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FB5DD23-573C-4D08-BA02-9A4DC37C7A7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10FD6393-1748-46E5-8F47-EDD6DFB41173}" type="datetimeFigureOut">
              <a:rPr lang="en-US" smtClean="0"/>
              <a:t>1/10/2013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FFB5DD23-573C-4D08-BA02-9A4DC37C7A70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0FD6393-1748-46E5-8F47-EDD6DFB41173}" type="datetimeFigureOut">
              <a:rPr lang="en-US" smtClean="0"/>
              <a:t>1/10/2013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FB5DD23-573C-4D08-BA02-9A4DC37C7A7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problem of Retrograde Motion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Observations of Anomalous Motion</a:t>
            </a:r>
          </a:p>
          <a:p>
            <a:r>
              <a:rPr lang="en-US" dirty="0" smtClean="0"/>
              <a:t>Ignore it?  Retrofit it? Revise the model with it?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337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3843" y="2247900"/>
            <a:ext cx="3716313" cy="3878263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All the Wheels we Move all the Same Way!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9573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The initial motion of these spheres was caused by the action of a </a:t>
            </a:r>
            <a:r>
              <a:rPr lang="en-US" b="1" i="1" dirty="0" smtClean="0"/>
              <a:t>prime mover </a:t>
            </a:r>
            <a:r>
              <a:rPr lang="en-US" b="1" dirty="0" smtClean="0"/>
              <a:t>which acts on the outermost sphere of the fixed stars; somehow, however, this action is </a:t>
            </a:r>
            <a:r>
              <a:rPr lang="en-US" b="1" i="1" dirty="0" smtClean="0"/>
              <a:t>communicated </a:t>
            </a:r>
            <a:r>
              <a:rPr lang="en-US" b="1" dirty="0" smtClean="0"/>
              <a:t>to the other spheres and they move as well, but at different rates, since that is what the observations demand.  (planets move through the stars)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Prime Mover Kick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6939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0650" y="2377281"/>
            <a:ext cx="6362700" cy="36195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Problem with Mars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02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Retrograde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Occurs when Mars is in Opposition</a:t>
            </a:r>
          </a:p>
          <a:p>
            <a:r>
              <a:rPr lang="en-US" sz="2800" dirty="0" smtClean="0"/>
              <a:t>Every 780 days Mars goes through a period of 83 days of retrograde motion – thus the phenomena establishes itself after about a decade as repeatable.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3581400"/>
            <a:ext cx="6686550" cy="2962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29901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8925" y="2334419"/>
            <a:ext cx="3486150" cy="3705225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Ptolemaic Epicycle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8756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Epicyclical Motion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2258" y="2133600"/>
            <a:ext cx="2286000" cy="1714500"/>
          </a:xfrm>
        </p:spPr>
      </p:pic>
      <p:sp>
        <p:nvSpPr>
          <p:cNvPr id="5" name="TextBox 4"/>
          <p:cNvSpPr txBox="1"/>
          <p:nvPr/>
        </p:nvSpPr>
        <p:spPr>
          <a:xfrm>
            <a:off x="685800" y="1676400"/>
            <a:ext cx="533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Needs to be complicated to fully account for the 83 day observed retrograde motion.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2590800"/>
            <a:ext cx="3095625" cy="1905000"/>
          </a:xfrm>
          <a:prstGeom prst="rect">
            <a:avLst/>
          </a:prstGeom>
        </p:spPr>
      </p:pic>
      <p:sp>
        <p:nvSpPr>
          <p:cNvPr id="7" name="Notched Right Arrow 6"/>
          <p:cNvSpPr/>
          <p:nvPr/>
        </p:nvSpPr>
        <p:spPr>
          <a:xfrm>
            <a:off x="4267200" y="3200400"/>
            <a:ext cx="1752600" cy="3048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038600" y="4343400"/>
            <a:ext cx="4724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 smtClean="0"/>
              <a:t>All celestial motion is uniform circular motion</a:t>
            </a:r>
          </a:p>
          <a:p>
            <a:pPr marL="342900" indent="-342900">
              <a:buAutoNum type="arabicPeriod"/>
            </a:pPr>
            <a:r>
              <a:rPr lang="en-US" dirty="0" smtClean="0"/>
              <a:t>Celestial objects are perfect and unchanging (same brightness always)</a:t>
            </a:r>
          </a:p>
          <a:p>
            <a:pPr marL="342900" indent="-342900">
              <a:buAutoNum type="arabicPeriod"/>
            </a:pPr>
            <a:r>
              <a:rPr lang="en-US" dirty="0" smtClean="0"/>
              <a:t>The Earth is unmoving and is at the center of all motions (all revolves around the Earth)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942975" y="4876800"/>
            <a:ext cx="3095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The Truth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0" name="Notched Right Arrow 9"/>
          <p:cNvSpPr/>
          <p:nvPr/>
        </p:nvSpPr>
        <p:spPr>
          <a:xfrm>
            <a:off x="2247900" y="4919450"/>
            <a:ext cx="1752600" cy="3048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080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9" grpId="0"/>
      <p:bldP spid="10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theme/theme1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Horizon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19</TotalTime>
  <Words>197</Words>
  <Application>Microsoft Office PowerPoint</Application>
  <PresentationFormat>On-screen Show (4:3)</PresentationFormat>
  <Paragraphs>17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Hardcover</vt:lpstr>
      <vt:lpstr>Horizon</vt:lpstr>
      <vt:lpstr>Apothecary</vt:lpstr>
      <vt:lpstr>The problem of Retrograde Motion</vt:lpstr>
      <vt:lpstr>All the Wheels we Move all the Same Way!</vt:lpstr>
      <vt:lpstr>The Prime Mover Kick</vt:lpstr>
      <vt:lpstr>The Problem with Mars</vt:lpstr>
      <vt:lpstr>Retrograde Motion</vt:lpstr>
      <vt:lpstr>The Ptolemaic Epicycle</vt:lpstr>
      <vt:lpstr>Epicyclical Motion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problem of Retrograde Motion</dc:title>
  <dc:creator>Dr. Nuts</dc:creator>
  <cp:lastModifiedBy>Dr. Nuts</cp:lastModifiedBy>
  <cp:revision>2</cp:revision>
  <dcterms:created xsi:type="dcterms:W3CDTF">2013-01-11T01:00:14Z</dcterms:created>
  <dcterms:modified xsi:type="dcterms:W3CDTF">2013-01-11T01:20:01Z</dcterms:modified>
</cp:coreProperties>
</file>