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sldIdLst>
    <p:sldId id="256" r:id="rId5"/>
    <p:sldId id="257" r:id="rId6"/>
    <p:sldId id="258" r:id="rId7"/>
    <p:sldId id="259" r:id="rId8"/>
    <p:sldId id="260"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30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99CE8-A464-40CD-A10E-FC78523A1734}"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99CE8-A464-40CD-A10E-FC78523A173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99CE8-A464-40CD-A10E-FC78523A1734}"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16E3AE1-9C5C-411A-9FDE-32516FF61ACF}" type="datetimeFigureOut">
              <a:rPr lang="en-US" smtClean="0"/>
              <a:t>1/14/2013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3B699CE8-A464-40CD-A10E-FC78523A1734}"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B699CE8-A464-40CD-A10E-FC78523A1734}"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B699CE8-A464-40CD-A10E-FC78523A1734}"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16E3AE1-9C5C-411A-9FDE-32516FF61ACF}" type="datetimeFigureOut">
              <a:rPr lang="en-US" smtClean="0"/>
              <a:t>1/14/2013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B699CE8-A464-40CD-A10E-FC78523A1734}"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16E3AE1-9C5C-411A-9FDE-32516FF61ACF}" type="datetimeFigureOut">
              <a:rPr lang="en-US" smtClean="0"/>
              <a:t>1/14/2013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B699CE8-A464-40CD-A10E-FC78523A1734}"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16E3AE1-9C5C-411A-9FDE-32516FF61ACF}" type="datetimeFigureOut">
              <a:rPr lang="en-US" smtClean="0"/>
              <a:t>1/14/2013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B699CE8-A464-40CD-A10E-FC78523A1734}"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16E3AE1-9C5C-411A-9FDE-32516FF61ACF}" type="datetimeFigureOut">
              <a:rPr lang="en-US" smtClean="0"/>
              <a:t>1/14/2013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B699CE8-A464-40CD-A10E-FC78523A1734}"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16E3AE1-9C5C-411A-9FDE-32516FF61ACF}" type="datetimeFigureOut">
              <a:rPr lang="en-US" smtClean="0"/>
              <a:t>1/14/2013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B699CE8-A464-40CD-A10E-FC78523A173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99CE8-A464-40CD-A10E-FC78523A1734}"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16E3AE1-9C5C-411A-9FDE-32516FF61ACF}" type="datetimeFigureOut">
              <a:rPr lang="en-US" smtClean="0"/>
              <a:t>1/14/2013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B699CE8-A464-40CD-A10E-FC78523A1734}"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B699CE8-A464-40CD-A10E-FC78523A1734}"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B699CE8-A464-40CD-A10E-FC78523A1734}"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99CE8-A464-40CD-A10E-FC78523A1734}" type="slidenum">
              <a:rPr lang="en-US" smtClean="0"/>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99CE8-A464-40CD-A10E-FC78523A1734}"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99CE8-A464-40CD-A10E-FC78523A1734}" type="slidenum">
              <a:rPr lang="en-US" smtClean="0"/>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16E3AE1-9C5C-411A-9FDE-32516FF61ACF}" type="datetimeFigureOut">
              <a:rPr lang="en-US" smtClean="0"/>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99CE8-A464-40CD-A10E-FC78523A1734}"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6E3AE1-9C5C-411A-9FDE-32516FF61ACF}" type="datetimeFigureOut">
              <a:rPr lang="en-US" smtClean="0"/>
              <a:t>1/14/2013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699CE8-A464-40CD-A10E-FC78523A1734}" type="slidenum">
              <a:rPr lang="en-US" smtClean="0"/>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6E3AE1-9C5C-411A-9FDE-32516FF61ACF}" type="datetimeFigureOut">
              <a:rPr lang="en-US" smtClean="0"/>
              <a:t>1/14/2013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699CE8-A464-40CD-A10E-FC78523A1734}"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16E3AE1-9C5C-411A-9FDE-32516FF61ACF}" type="datetimeFigureOut">
              <a:rPr lang="en-US" smtClean="0"/>
              <a:t>1/14/2013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699CE8-A464-40CD-A10E-FC78523A173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99CE8-A464-40CD-A10E-FC78523A1734}"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16E3AE1-9C5C-411A-9FDE-32516FF61ACF}" type="datetimeFigureOut">
              <a:rPr lang="en-US" smtClean="0"/>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99CE8-A464-40CD-A10E-FC78523A1734}"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E3AE1-9C5C-411A-9FDE-32516FF61ACF}" type="datetimeFigureOut">
              <a:rPr lang="en-US" smtClean="0"/>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99CE8-A464-40CD-A10E-FC78523A1734}"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99CE8-A464-40CD-A10E-FC78523A1734}"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99CE8-A464-40CD-A10E-FC78523A1734}"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316E3AE1-9C5C-411A-9FDE-32516FF61ACF}" type="datetimeFigureOut">
              <a:rPr lang="en-US" smtClean="0"/>
              <a:t>1/14/2013</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3B699CE8-A464-40CD-A10E-FC78523A1734}" type="slidenum">
              <a:rPr lang="en-US" smtClean="0"/>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3B699CE8-A464-40CD-A10E-FC78523A1734}" type="slidenum">
              <a:rPr lang="en-US" smtClean="0"/>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3B699CE8-A464-40CD-A10E-FC78523A1734}" type="slidenum">
              <a:rPr lang="en-US" smtClean="0"/>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316E3AE1-9C5C-411A-9FDE-32516FF61ACF}" type="datetimeFigureOut">
              <a:rPr lang="en-US" smtClean="0"/>
              <a:t>1/14/2013</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3B699CE8-A464-40CD-A10E-FC78523A1734}" type="slidenum">
              <a:rPr lang="en-US" smtClean="0"/>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316E3AE1-9C5C-411A-9FDE-32516FF61ACF}" type="datetimeFigureOut">
              <a:rPr lang="en-US" smtClean="0"/>
              <a:t>1/14/2013</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3B699CE8-A464-40CD-A10E-FC78523A173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16E3AE1-9C5C-411A-9FDE-32516FF61ACF}" type="datetimeFigureOut">
              <a:rPr lang="en-US" smtClean="0"/>
              <a:t>1/14/2013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699CE8-A464-40CD-A10E-FC78523A173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6E3AE1-9C5C-411A-9FDE-32516FF61ACF}" type="datetimeFigureOut">
              <a:rPr lang="en-US" smtClean="0"/>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99CE8-A464-40CD-A10E-FC78523A1734}" type="slidenum">
              <a:rPr lang="en-US" smtClean="0"/>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316E3AE1-9C5C-411A-9FDE-32516FF61ACF}" type="datetimeFigureOut">
              <a:rPr lang="en-US" smtClean="0"/>
              <a:t>1/14/2013</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3B699CE8-A464-40CD-A10E-FC78523A1734}" type="slidenum">
              <a:rPr lang="en-US" smtClean="0"/>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316E3AE1-9C5C-411A-9FDE-32516FF61ACF}" type="datetimeFigureOut">
              <a:rPr lang="en-US" smtClean="0"/>
              <a:t>1/14/2013</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3B699CE8-A464-40CD-A10E-FC78523A173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316E3AE1-9C5C-411A-9FDE-32516FF61ACF}" type="datetimeFigureOut">
              <a:rPr lang="en-US" smtClean="0"/>
              <a:t>1/14/2013</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3B699CE8-A464-40CD-A10E-FC78523A173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99CE8-A464-40CD-A10E-FC78523A1734}" type="slidenum">
              <a:rPr lang="en-US" smtClean="0"/>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6E3AE1-9C5C-411A-9FDE-32516FF61ACF}" type="datetimeFigureOut">
              <a:rPr lang="en-US" smtClean="0"/>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99CE8-A464-40CD-A10E-FC78523A173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6E3AE1-9C5C-411A-9FDE-32516FF61ACF}" type="datetimeFigureOut">
              <a:rPr lang="en-US" smtClean="0"/>
              <a:t>1/14/2013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699CE8-A464-40CD-A10E-FC78523A1734}"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6E3AE1-9C5C-411A-9FDE-32516FF61ACF}" type="datetimeFigureOut">
              <a:rPr lang="en-US" smtClean="0"/>
              <a:t>1/14/2013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699CE8-A464-40CD-A10E-FC78523A173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E3AE1-9C5C-411A-9FDE-32516FF61ACF}" type="datetimeFigureOut">
              <a:rPr lang="en-US" smtClean="0"/>
              <a:t>1/14/2013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699CE8-A464-40CD-A10E-FC78523A173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E3AE1-9C5C-411A-9FDE-32516FF61ACF}" type="datetimeFigureOut">
              <a:rPr lang="en-US" smtClean="0"/>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99CE8-A464-40CD-A10E-FC78523A1734}"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E3AE1-9C5C-411A-9FDE-32516FF61ACF}" type="datetimeFigureOut">
              <a:rPr lang="en-US" smtClean="0"/>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99CE8-A464-40CD-A10E-FC78523A173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16E3AE1-9C5C-411A-9FDE-32516FF61ACF}" type="datetimeFigureOut">
              <a:rPr lang="en-US" smtClean="0"/>
              <a:t>1/14/2013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B699CE8-A464-40CD-A10E-FC78523A173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16E3AE1-9C5C-411A-9FDE-32516FF61ACF}" type="datetimeFigureOut">
              <a:rPr lang="en-US" smtClean="0"/>
              <a:t>1/14/2013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B699CE8-A464-40CD-A10E-FC78523A1734}"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16E3AE1-9C5C-411A-9FDE-32516FF61ACF}" type="datetimeFigureOut">
              <a:rPr lang="en-US" smtClean="0"/>
              <a:t>1/14/2013</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B699CE8-A464-40CD-A10E-FC78523A1734}"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16E3AE1-9C5C-411A-9FDE-32516FF61ACF}" type="datetimeFigureOut">
              <a:rPr lang="en-US" smtClean="0"/>
              <a:t>1/14/2013</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3B699CE8-A464-40CD-A10E-FC78523A1734}"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Relative Motion</a:t>
            </a:r>
            <a:endParaRPr lang="en-US" dirty="0"/>
          </a:p>
        </p:txBody>
      </p:sp>
      <p:sp>
        <p:nvSpPr>
          <p:cNvPr id="3" name="Subtitle 2"/>
          <p:cNvSpPr>
            <a:spLocks noGrp="1"/>
          </p:cNvSpPr>
          <p:nvPr>
            <p:ph type="subTitle" idx="1"/>
          </p:nvPr>
        </p:nvSpPr>
        <p:spPr/>
        <p:txBody>
          <a:bodyPr/>
          <a:lstStyle/>
          <a:p>
            <a:r>
              <a:rPr lang="en-US" dirty="0" smtClean="0"/>
              <a:t>An important concept of formalize</a:t>
            </a:r>
            <a:endParaRPr lang="en-US" dirty="0"/>
          </a:p>
        </p:txBody>
      </p:sp>
    </p:spTree>
    <p:extLst>
      <p:ext uri="{BB962C8B-B14F-4D97-AF65-F5344CB8AC3E}">
        <p14:creationId xmlns:p14="http://schemas.microsoft.com/office/powerpoint/2010/main" val="24628399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Cusa</a:t>
            </a:r>
            <a:r>
              <a:rPr lang="en-US" dirty="0" smtClean="0"/>
              <a:t> (1440) argument</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the earth and the sun are merely possible points of view from which the motions of the celestial bodies may be described. While the Ptolemaic system which represent the planetary motions by combinations of circular motions - could take any point to be fixed, the choice of any particular point required some justification on other than astronomical grounds - there has to be some sensible definition and agreement on what is chosen as fixed. </a:t>
            </a:r>
          </a:p>
          <a:p>
            <a:endParaRPr lang="en-US" dirty="0"/>
          </a:p>
        </p:txBody>
      </p:sp>
    </p:spTree>
    <p:extLst>
      <p:ext uri="{BB962C8B-B14F-4D97-AF65-F5344CB8AC3E}">
        <p14:creationId xmlns:p14="http://schemas.microsoft.com/office/powerpoint/2010/main" val="1373592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If the earth is rotating sufficiently uniformly, a stone dropped from the tower will fall straight to the base, just as a stone dropped from the mast of a uniformly moving ship will fall to the foot of the mast. In both cases the stone's vertical motion will be smoothly composed with its horizontal motion. Hence a sufficiently uniform motion will be indistinguishable from rest. </a:t>
            </a:r>
          </a:p>
          <a:p>
            <a:endParaRPr lang="en-US" dirty="0"/>
          </a:p>
        </p:txBody>
      </p:sp>
      <p:sp>
        <p:nvSpPr>
          <p:cNvPr id="2" name="Title 1"/>
          <p:cNvSpPr>
            <a:spLocks noGrp="1"/>
          </p:cNvSpPr>
          <p:nvPr>
            <p:ph type="title"/>
          </p:nvPr>
        </p:nvSpPr>
        <p:spPr/>
        <p:txBody>
          <a:bodyPr/>
          <a:lstStyle/>
          <a:p>
            <a:r>
              <a:rPr lang="en-US" dirty="0" smtClean="0"/>
              <a:t>Galileo’s Argument</a:t>
            </a:r>
            <a:endParaRPr lang="en-US" dirty="0"/>
          </a:p>
        </p:txBody>
      </p:sp>
    </p:spTree>
    <p:extLst>
      <p:ext uri="{BB962C8B-B14F-4D97-AF65-F5344CB8AC3E}">
        <p14:creationId xmlns:p14="http://schemas.microsoft.com/office/powerpoint/2010/main" val="3023569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1676400"/>
            <a:ext cx="6858000" cy="4876799"/>
          </a:xfrm>
          <a:prstGeom prst="rect">
            <a:avLst/>
          </a:prstGeom>
        </p:spPr>
      </p:pic>
      <p:sp>
        <p:nvSpPr>
          <p:cNvPr id="2" name="Title 1"/>
          <p:cNvSpPr>
            <a:spLocks noGrp="1"/>
          </p:cNvSpPr>
          <p:nvPr>
            <p:ph type="title"/>
          </p:nvPr>
        </p:nvSpPr>
        <p:spPr/>
        <p:txBody>
          <a:bodyPr/>
          <a:lstStyle/>
          <a:p>
            <a:r>
              <a:rPr lang="en-US" dirty="0" smtClean="0"/>
              <a:t>Try this on an Airplane</a:t>
            </a:r>
            <a:endParaRPr lang="en-US" dirty="0"/>
          </a:p>
        </p:txBody>
      </p:sp>
    </p:spTree>
    <p:extLst>
      <p:ext uri="{BB962C8B-B14F-4D97-AF65-F5344CB8AC3E}">
        <p14:creationId xmlns:p14="http://schemas.microsoft.com/office/powerpoint/2010/main" val="3035089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0" y="1905000"/>
            <a:ext cx="6350000" cy="3721100"/>
          </a:xfrm>
        </p:spPr>
      </p:pic>
      <p:sp>
        <p:nvSpPr>
          <p:cNvPr id="2" name="Title 1"/>
          <p:cNvSpPr>
            <a:spLocks noGrp="1"/>
          </p:cNvSpPr>
          <p:nvPr>
            <p:ph type="title"/>
          </p:nvPr>
        </p:nvSpPr>
        <p:spPr/>
        <p:txBody>
          <a:bodyPr/>
          <a:lstStyle/>
          <a:p>
            <a:r>
              <a:rPr lang="en-US" dirty="0" smtClean="0"/>
              <a:t>An example coordinate system</a:t>
            </a:r>
            <a:endParaRPr lang="en-US" dirty="0"/>
          </a:p>
        </p:txBody>
      </p:sp>
      <p:sp>
        <p:nvSpPr>
          <p:cNvPr id="5" name="TextBox 4"/>
          <p:cNvSpPr txBox="1"/>
          <p:nvPr/>
        </p:nvSpPr>
        <p:spPr>
          <a:xfrm>
            <a:off x="762000" y="5791200"/>
            <a:ext cx="7772400" cy="646331"/>
          </a:xfrm>
          <a:prstGeom prst="rect">
            <a:avLst/>
          </a:prstGeom>
          <a:noFill/>
        </p:spPr>
        <p:txBody>
          <a:bodyPr wrap="square" rtlCol="0">
            <a:spAutoFit/>
          </a:bodyPr>
          <a:lstStyle/>
          <a:p>
            <a:pPr algn="ctr"/>
            <a:r>
              <a:rPr lang="en-US" b="1" dirty="0" smtClean="0">
                <a:solidFill>
                  <a:srgbClr val="FF0000"/>
                </a:solidFill>
              </a:rPr>
              <a:t>Eratosthenes Map of the World - 220 BC </a:t>
            </a:r>
          </a:p>
          <a:p>
            <a:endParaRPr lang="en-US" dirty="0"/>
          </a:p>
        </p:txBody>
      </p:sp>
    </p:spTree>
    <p:extLst>
      <p:ext uri="{BB962C8B-B14F-4D97-AF65-F5344CB8AC3E}">
        <p14:creationId xmlns:p14="http://schemas.microsoft.com/office/powerpoint/2010/main" val="1934778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coordinate system</a:t>
            </a:r>
            <a:endParaRPr lang="en-US" dirty="0"/>
          </a:p>
        </p:txBody>
      </p:sp>
      <p:sp>
        <p:nvSpPr>
          <p:cNvPr id="3" name="Content Placeholder 2"/>
          <p:cNvSpPr>
            <a:spLocks noGrp="1"/>
          </p:cNvSpPr>
          <p:nvPr>
            <p:ph idx="1"/>
          </p:nvPr>
        </p:nvSpPr>
        <p:spPr/>
        <p:txBody>
          <a:bodyPr/>
          <a:lstStyle/>
          <a:p>
            <a:r>
              <a:rPr lang="en-US" dirty="0" smtClean="0"/>
              <a:t>An agreed upon reference frame</a:t>
            </a:r>
          </a:p>
          <a:p>
            <a:r>
              <a:rPr lang="en-US" dirty="0" smtClean="0"/>
              <a:t>The position and time (difficult) of a physical event can be placed in this coordinate system</a:t>
            </a:r>
          </a:p>
          <a:p>
            <a:r>
              <a:rPr lang="en-US" dirty="0" smtClean="0"/>
              <a:t>All observers, independent of their particular location, can agree on the occurrence of that event</a:t>
            </a:r>
          </a:p>
          <a:p>
            <a:r>
              <a:rPr lang="en-US" dirty="0" smtClean="0"/>
              <a:t>Without a coordinate system, there can be no UNIVERSAL event.</a:t>
            </a:r>
          </a:p>
          <a:p>
            <a:endParaRPr lang="en-US" dirty="0"/>
          </a:p>
        </p:txBody>
      </p:sp>
    </p:spTree>
    <p:extLst>
      <p:ext uri="{BB962C8B-B14F-4D97-AF65-F5344CB8AC3E}">
        <p14:creationId xmlns:p14="http://schemas.microsoft.com/office/powerpoint/2010/main" val="3246960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4.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233</Words>
  <Application>Microsoft Office PowerPoint</Application>
  <PresentationFormat>On-screen Show (4:3)</PresentationFormat>
  <Paragraphs>14</Paragraphs>
  <Slides>6</Slides>
  <Notes>0</Notes>
  <HiddenSlides>0</HiddenSlides>
  <MMClips>0</MMClips>
  <ScaleCrop>false</ScaleCrop>
  <HeadingPairs>
    <vt:vector size="4" baseType="variant">
      <vt:variant>
        <vt:lpstr>Theme</vt:lpstr>
      </vt:variant>
      <vt:variant>
        <vt:i4>4</vt:i4>
      </vt:variant>
      <vt:variant>
        <vt:lpstr>Slide Titles</vt:lpstr>
      </vt:variant>
      <vt:variant>
        <vt:i4>6</vt:i4>
      </vt:variant>
    </vt:vector>
  </HeadingPairs>
  <TitlesOfParts>
    <vt:vector size="10" baseType="lpstr">
      <vt:lpstr>Clarity</vt:lpstr>
      <vt:lpstr>Solstice</vt:lpstr>
      <vt:lpstr>Waveform</vt:lpstr>
      <vt:lpstr>Verve</vt:lpstr>
      <vt:lpstr>Relative Motion</vt:lpstr>
      <vt:lpstr>Cusa (1440) argument</vt:lpstr>
      <vt:lpstr>Galileo’s Argument</vt:lpstr>
      <vt:lpstr>Try this on an Airplane</vt:lpstr>
      <vt:lpstr>An example coordinate system</vt:lpstr>
      <vt:lpstr>A coordinate system</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Relative Motion</dc:title>
  <dc:creator>Dr. Nuts</dc:creator>
  <cp:lastModifiedBy>Dr. Nuts</cp:lastModifiedBy>
  <cp:revision>1</cp:revision>
  <dcterms:created xsi:type="dcterms:W3CDTF">2013-01-14T18:19:06Z</dcterms:created>
  <dcterms:modified xsi:type="dcterms:W3CDTF">2013-01-14T18:28:33Z</dcterms:modified>
</cp:coreProperties>
</file>