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4" r:id="rId8"/>
    <p:sldId id="265" r:id="rId9"/>
    <p:sldId id="25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10/23/2017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10/23/2017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 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6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6902640" cy="65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29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8" y="294337"/>
            <a:ext cx="7856982" cy="61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2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5943600" cy="633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4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1674"/>
            <a:ext cx="8001000" cy="53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Failure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3520"/>
            <a:ext cx="632460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33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31296"/>
            <a:ext cx="686752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315200" cy="6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9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577209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19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</TotalTime>
  <Words>17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Star formation</vt:lpstr>
      <vt:lpstr>PowerPoint Presentation</vt:lpstr>
      <vt:lpstr>PowerPoint Presentation</vt:lpstr>
      <vt:lpstr>PowerPoint Presentation</vt:lpstr>
      <vt:lpstr>PowerPoint Presentation</vt:lpstr>
      <vt:lpstr>Possible Failure Mode</vt:lpstr>
      <vt:lpstr>PowerPoint Presentation</vt:lpstr>
      <vt:lpstr>PowerPoint Presentation</vt:lpstr>
      <vt:lpstr>The Overall Process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formation</dc:title>
  <dc:creator>Dr. Nuts</dc:creator>
  <cp:lastModifiedBy>Dr. Nuts</cp:lastModifiedBy>
  <cp:revision>3</cp:revision>
  <dcterms:created xsi:type="dcterms:W3CDTF">2017-10-23T16:25:41Z</dcterms:created>
  <dcterms:modified xsi:type="dcterms:W3CDTF">2017-10-23T16:45:25Z</dcterms:modified>
</cp:coreProperties>
</file>