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  <p:sldMasterId id="2147483962" r:id="rId2"/>
  </p:sldMasterIdLst>
  <p:sldIdLst>
    <p:sldId id="256" r:id="rId3"/>
    <p:sldId id="261" r:id="rId4"/>
    <p:sldId id="264" r:id="rId5"/>
    <p:sldId id="262" r:id="rId6"/>
    <p:sldId id="267" r:id="rId7"/>
    <p:sldId id="263" r:id="rId8"/>
    <p:sldId id="266" r:id="rId9"/>
    <p:sldId id="268" r:id="rId10"/>
    <p:sldId id="265" r:id="rId11"/>
    <p:sldId id="257" r:id="rId12"/>
    <p:sldId id="260" r:id="rId13"/>
    <p:sldId id="259" r:id="rId14"/>
    <p:sldId id="258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1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10/23/2017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10/23/2017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6EE300C-6FC5-4FC3-AF1A-075E4F50620D}" type="datetime1">
              <a:rPr lang="en-US" smtClean="0"/>
              <a:pPr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27B613C-1AD7-49D3-885D-F654C5CDBAA6}" type="datetime1">
              <a:rPr lang="en-US" smtClean="0"/>
              <a:pPr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10/23/2017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10/23/2017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10/23/2017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Formation of the Solar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97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18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25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20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90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Sun is radiating energy prior to the formation of the planets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71818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633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Gradient!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8458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91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Accretion Process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6" y="1589087"/>
            <a:ext cx="753427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798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oregon.grtep.com/core/uploadfiles/components/13278/images/acr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7470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3581400"/>
            <a:ext cx="4343400" cy="236220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8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72477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64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166" y="1527175"/>
            <a:ext cx="634915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1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Asteroid Belt – Clear Testimony to the Accretion Process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4368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90800"/>
            <a:ext cx="3352800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0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Jupiter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/>
              <a:t>More likely, asteroids are material that never coalesced into a planet. In fact, if the estimated total mass of all asteroids was gathered into a single object, the object would be less than 1,500 kilometers (932 miles) across -- less than half the diameter of our Moon. </a:t>
            </a:r>
          </a:p>
          <a:p>
            <a:r>
              <a:rPr lang="en-US" dirty="0" smtClean="0"/>
              <a:t>Jupiter high gravity accelerates velocities of the grains and they collide at high velocity </a:t>
            </a:r>
            <a:r>
              <a:rPr lang="en-US" smtClean="0"/>
              <a:t>and shatter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3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13</TotalTime>
  <Words>115</Words>
  <Application>Microsoft Office PowerPoint</Application>
  <PresentationFormat>On-screen Show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Default Theme</vt:lpstr>
      <vt:lpstr>Civic</vt:lpstr>
      <vt:lpstr>Formation of the Solar System</vt:lpstr>
      <vt:lpstr>The Sun is radiating energy prior to the formation of the planets</vt:lpstr>
      <vt:lpstr>Temperature Gradient!</vt:lpstr>
      <vt:lpstr>Accretion Process</vt:lpstr>
      <vt:lpstr>PowerPoint Presentation</vt:lpstr>
      <vt:lpstr>PowerPoint Presentation</vt:lpstr>
      <vt:lpstr>PowerPoint Presentation</vt:lpstr>
      <vt:lpstr>Asteroid Belt – Clear Testimony to the Accretion Process</vt:lpstr>
      <vt:lpstr>Jupiter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of the Solar System</dc:title>
  <dc:creator>Dr. Nuts</dc:creator>
  <cp:lastModifiedBy>Dr. Nuts</cp:lastModifiedBy>
  <cp:revision>3</cp:revision>
  <dcterms:created xsi:type="dcterms:W3CDTF">2017-10-23T16:55:41Z</dcterms:created>
  <dcterms:modified xsi:type="dcterms:W3CDTF">2017-10-23T17:09:34Z</dcterms:modified>
</cp:coreProperties>
</file>