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sldIdLst>
    <p:sldId id="256" r:id="rId4"/>
    <p:sldId id="259" r:id="rId5"/>
    <p:sldId id="257" r:id="rId6"/>
    <p:sldId id="261" r:id="rId7"/>
    <p:sldId id="258" r:id="rId8"/>
    <p:sldId id="260" r:id="rId9"/>
    <p:sldId id="264" r:id="rId10"/>
    <p:sldId id="263" r:id="rId11"/>
    <p:sldId id="262" r:id="rId12"/>
    <p:sldId id="266" r:id="rId13"/>
    <p:sldId id="265" r:id="rId14"/>
    <p:sldId id="269" r:id="rId15"/>
    <p:sldId id="271" r:id="rId16"/>
    <p:sldId id="268" r:id="rId17"/>
    <p:sldId id="270" r:id="rId18"/>
    <p:sldId id="274" r:id="rId19"/>
    <p:sldId id="267" r:id="rId20"/>
    <p:sldId id="273" r:id="rId21"/>
    <p:sldId id="276" r:id="rId22"/>
    <p:sldId id="272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0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D5C3-ACEA-4062-B1CC-9D3706DAD69F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F9C8963-40B9-45D6-906F-7D6AB7369F7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D5C3-ACEA-4062-B1CC-9D3706DAD69F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8963-40B9-45D6-906F-7D6AB7369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D5C3-ACEA-4062-B1CC-9D3706DAD69F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8963-40B9-45D6-906F-7D6AB7369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D5C3-ACEA-4062-B1CC-9D3706DAD69F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8963-40B9-45D6-906F-7D6AB7369F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D5C3-ACEA-4062-B1CC-9D3706DAD69F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8963-40B9-45D6-906F-7D6AB7369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D5C3-ACEA-4062-B1CC-9D3706DAD69F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8963-40B9-45D6-906F-7D6AB7369F7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D5C3-ACEA-4062-B1CC-9D3706DAD69F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8963-40B9-45D6-906F-7D6AB7369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D5C3-ACEA-4062-B1CC-9D3706DAD69F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8963-40B9-45D6-906F-7D6AB7369F7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D5C3-ACEA-4062-B1CC-9D3706DAD69F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8963-40B9-45D6-906F-7D6AB7369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D5C3-ACEA-4062-B1CC-9D3706DAD69F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8963-40B9-45D6-906F-7D6AB7369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D5C3-ACEA-4062-B1CC-9D3706DAD69F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8963-40B9-45D6-906F-7D6AB7369F7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D5C3-ACEA-4062-B1CC-9D3706DAD69F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8963-40B9-45D6-906F-7D6AB7369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D5C3-ACEA-4062-B1CC-9D3706DAD69F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8963-40B9-45D6-906F-7D6AB7369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D5C3-ACEA-4062-B1CC-9D3706DAD69F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8963-40B9-45D6-906F-7D6AB7369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D5C3-ACEA-4062-B1CC-9D3706DAD69F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8963-40B9-45D6-906F-7D6AB7369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D5C3-ACEA-4062-B1CC-9D3706DAD69F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8963-40B9-45D6-906F-7D6AB7369F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D5C3-ACEA-4062-B1CC-9D3706DAD69F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8963-40B9-45D6-906F-7D6AB7369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D5C3-ACEA-4062-B1CC-9D3706DAD69F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F9C8963-40B9-45D6-906F-7D6AB7369F7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D5C3-ACEA-4062-B1CC-9D3706DAD69F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8963-40B9-45D6-906F-7D6AB7369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D5C3-ACEA-4062-B1CC-9D3706DAD69F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8963-40B9-45D6-906F-7D6AB7369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D5C3-ACEA-4062-B1CC-9D3706DAD69F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8963-40B9-45D6-906F-7D6AB7369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D5C3-ACEA-4062-B1CC-9D3706DAD69F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8963-40B9-45D6-906F-7D6AB7369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D5C3-ACEA-4062-B1CC-9D3706DAD69F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8963-40B9-45D6-906F-7D6AB7369F7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D5C3-ACEA-4062-B1CC-9D3706DAD69F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8963-40B9-45D6-906F-7D6AB7369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D5C3-ACEA-4062-B1CC-9D3706DAD69F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8963-40B9-45D6-906F-7D6AB7369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D5C3-ACEA-4062-B1CC-9D3706DAD69F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8963-40B9-45D6-906F-7D6AB7369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D5C3-ACEA-4062-B1CC-9D3706DAD69F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8963-40B9-45D6-906F-7D6AB7369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D5C3-ACEA-4062-B1CC-9D3706DAD69F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8963-40B9-45D6-906F-7D6AB7369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D5C3-ACEA-4062-B1CC-9D3706DAD69F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8963-40B9-45D6-906F-7D6AB7369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D5C3-ACEA-4062-B1CC-9D3706DAD69F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8963-40B9-45D6-906F-7D6AB7369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D5C3-ACEA-4062-B1CC-9D3706DAD69F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8963-40B9-45D6-906F-7D6AB7369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D5C3-ACEA-4062-B1CC-9D3706DAD69F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8963-40B9-45D6-906F-7D6AB7369F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D5C3-ACEA-4062-B1CC-9D3706DAD69F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8963-40B9-45D6-906F-7D6AB7369F7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EDCD5C3-ACEA-4062-B1CC-9D3706DAD69F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F9C8963-40B9-45D6-906F-7D6AB7369F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EDCD5C3-ACEA-4062-B1CC-9D3706DAD69F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F9C8963-40B9-45D6-906F-7D6AB7369F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EDCD5C3-ACEA-4062-B1CC-9D3706DAD69F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9C8963-40B9-45D6-906F-7D6AB7369F7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Future of the Internet and its applications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74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53" y="1752600"/>
            <a:ext cx="94488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198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40442"/>
            <a:ext cx="8153400" cy="414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656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Anonymous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" y="1316409"/>
            <a:ext cx="4405313" cy="509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20574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Social Media Taken to an extreme –but we are surely on this path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3733800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rise of social media is as much a challenge to</a:t>
            </a:r>
          </a:p>
          <a:p>
            <a:r>
              <a:rPr lang="en-US" b="1" dirty="0"/>
              <a:t>anonymity as authentication requirements. Reputation</a:t>
            </a:r>
          </a:p>
          <a:p>
            <a:r>
              <a:rPr lang="en-US" b="1" dirty="0"/>
              <a:t>management and “information responsibility” </a:t>
            </a:r>
            <a:r>
              <a:rPr lang="en-US" b="1" dirty="0" smtClean="0"/>
              <a:t>will emerge</a:t>
            </a:r>
            <a:r>
              <a:rPr lang="en-US" b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810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security requirements may overrule anonymity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2" y="1752600"/>
            <a:ext cx="8991600" cy="460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565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The impact of the internet on institutions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0815"/>
            <a:ext cx="8229600" cy="378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005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0" dirty="0"/>
              <a:t>Impact of internet on reading, writing, </a:t>
            </a:r>
            <a:r>
              <a:rPr lang="en-US" b="0" dirty="0" smtClean="0"/>
              <a:t>rendering of </a:t>
            </a:r>
            <a:r>
              <a:rPr lang="en-US" b="0" dirty="0"/>
              <a:t>knowledge?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09307"/>
            <a:ext cx="8763000" cy="403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131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24269"/>
            <a:ext cx="8382000" cy="340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973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Managed Information?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06059"/>
            <a:ext cx="8915400" cy="447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643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Arguments for Keeping the Internet “Open”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8534400" cy="157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05" y="4876800"/>
            <a:ext cx="8229600" cy="101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38100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But, and this is where technology improvements become 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25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Millennials Say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8361"/>
            <a:ext cx="8229600" cy="407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31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 Years of  Rapid Penetration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677275" cy="48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57200" y="2438400"/>
            <a:ext cx="533400" cy="609600"/>
          </a:xfrm>
          <a:prstGeom prst="ellipse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00600" y="2438400"/>
            <a:ext cx="685800" cy="678712"/>
          </a:xfrm>
          <a:prstGeom prst="ellipse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6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700" dirty="0" smtClean="0"/>
              <a:t>But is </a:t>
            </a:r>
            <a:r>
              <a:rPr lang="en-US" sz="2700" smtClean="0"/>
              <a:t>this narcissism, </a:t>
            </a:r>
            <a:r>
              <a:rPr lang="en-US" sz="2700" dirty="0" smtClean="0"/>
              <a:t>myopia, or broadminded information sharing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78" y="1600200"/>
            <a:ext cx="786984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34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4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Everything Doubles Fast (except for Display Pixels)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7" y="1752600"/>
            <a:ext cx="8213985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537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813767"/>
            <a:ext cx="8229600" cy="428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154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Scorecard so far from 2005 report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696241"/>
            <a:ext cx="8229600" cy="451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417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2006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8393020" cy="40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81400" y="4343400"/>
            <a:ext cx="4648200" cy="1347788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77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2008 Report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57531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47244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general, the role of Virtual Reality or Augmented Reality has not been strongly considered.    Progress in Haptic interfaces has also been somewhat slow.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8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Experiment in Progress –article by Nicholas </a:t>
            </a:r>
            <a:r>
              <a:rPr lang="en-US" dirty="0" err="1" smtClean="0"/>
              <a:t>Carr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96611"/>
            <a:ext cx="6300788" cy="554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23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8839200" cy="447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43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180</Words>
  <Application>Microsoft Office PowerPoint</Application>
  <PresentationFormat>On-screen Show (4:3)</PresentationFormat>
  <Paragraphs>26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Apothecary</vt:lpstr>
      <vt:lpstr>Clarity</vt:lpstr>
      <vt:lpstr>Apex</vt:lpstr>
      <vt:lpstr>The Future of the Internet and its applications</vt:lpstr>
      <vt:lpstr>10 Years of  Rapid Penetration</vt:lpstr>
      <vt:lpstr>Everything Doubles Fast (except for Display Pixels)</vt:lpstr>
      <vt:lpstr>The process</vt:lpstr>
      <vt:lpstr>Scorecard so far from 2005 report </vt:lpstr>
      <vt:lpstr>From the 2006 report</vt:lpstr>
      <vt:lpstr>2008 Report</vt:lpstr>
      <vt:lpstr>The Experiment in Progress –article by Nicholas Carr</vt:lpstr>
      <vt:lpstr>A prediction</vt:lpstr>
      <vt:lpstr>Expectations</vt:lpstr>
      <vt:lpstr>More</vt:lpstr>
      <vt:lpstr>Anonymous Communication</vt:lpstr>
      <vt:lpstr>But security requirements may overrule anonymity</vt:lpstr>
      <vt:lpstr>The impact of the internet on institutions</vt:lpstr>
      <vt:lpstr>Impact of internet on reading, writing, rendering of knowledge?</vt:lpstr>
      <vt:lpstr>Expectations</vt:lpstr>
      <vt:lpstr>Managed Information?</vt:lpstr>
      <vt:lpstr>Arguments for Keeping the Internet “Open”</vt:lpstr>
      <vt:lpstr>What Millennials Say</vt:lpstr>
      <vt:lpstr>But is this narcissism, myopia, or broadminded information sharing?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the Internet and its applications</dc:title>
  <dc:creator>Dr. Nuts</dc:creator>
  <cp:lastModifiedBy>Dr. Nuts</cp:lastModifiedBy>
  <cp:revision>4</cp:revision>
  <dcterms:created xsi:type="dcterms:W3CDTF">2016-05-26T19:21:13Z</dcterms:created>
  <dcterms:modified xsi:type="dcterms:W3CDTF">2016-05-26T19:50:52Z</dcterms:modified>
</cp:coreProperties>
</file>