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63" r:id="rId13"/>
    <p:sldId id="257" r:id="rId14"/>
    <p:sldId id="264" r:id="rId15"/>
    <p:sldId id="262" r:id="rId16"/>
    <p:sldId id="261" r:id="rId17"/>
    <p:sldId id="260" r:id="rId18"/>
    <p:sldId id="266" r:id="rId19"/>
    <p:sldId id="259" r:id="rId20"/>
    <p:sldId id="270" r:id="rId21"/>
    <p:sldId id="265" r:id="rId22"/>
    <p:sldId id="269" r:id="rId23"/>
    <p:sldId id="268" r:id="rId24"/>
    <p:sldId id="267" r:id="rId25"/>
    <p:sldId id="273" r:id="rId26"/>
    <p:sldId id="272" r:id="rId27"/>
    <p:sldId id="271" r:id="rId28"/>
    <p:sldId id="258" r:id="rId29"/>
    <p:sldId id="274" r:id="rId30"/>
    <p:sldId id="277" r:id="rId31"/>
    <p:sldId id="276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2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7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9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7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6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42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5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14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F96E5CE-0033-4686-BFDF-96F65A33D41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D61C25-893E-436D-A2E5-EA78CC91BE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Internet: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possible vision among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0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638800" cy="53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2014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3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680"/>
            <a:ext cx="6172200" cy="62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88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620"/>
            <a:ext cx="5562600" cy="63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Mobility Explodes to include almost everyone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31219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49053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4114800" y="5181600"/>
            <a:ext cx="3962400" cy="228600"/>
          </a:xfrm>
          <a:prstGeom prst="round1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shift in “Screen” preference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329" y="1600200"/>
            <a:ext cx="46876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2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Matters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3446"/>
            <a:ext cx="7620000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6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Predictions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35605" cy="39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9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for Vendetta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674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7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 Billion Devices predicted for 2020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440" y="1646238"/>
            <a:ext cx="640911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9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70"/>
            <a:ext cx="8001000" cy="641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5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term and mid term challenges for the Future Internet (FI) in terms of thematic areas and applications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17112"/>
            <a:ext cx="51728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7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37832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6999"/>
            <a:ext cx="7382046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5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78570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743979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then again: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655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27088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400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63627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5" y="1447800"/>
            <a:ext cx="84867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4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1828799"/>
            <a:ext cx="91059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 of the 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7" y="1752600"/>
            <a:ext cx="8334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7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Each Internet has different “flavor” for each user – yes the internet becomes 33 kinds of Ice Cream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37" y="1814512"/>
            <a:ext cx="81629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0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09725"/>
            <a:ext cx="81153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8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" y="1752600"/>
            <a:ext cx="87534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3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Reality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524000"/>
            <a:ext cx="8486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5963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102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Apex</vt:lpstr>
      <vt:lpstr>Clarity</vt:lpstr>
      <vt:lpstr>1_Clarity</vt:lpstr>
      <vt:lpstr>Apothecary</vt:lpstr>
      <vt:lpstr>1_Apothecary</vt:lpstr>
      <vt:lpstr>2_Apothecary</vt:lpstr>
      <vt:lpstr>Grid</vt:lpstr>
      <vt:lpstr>Foundry</vt:lpstr>
      <vt:lpstr>3_Apothecary</vt:lpstr>
      <vt:lpstr>Opulent</vt:lpstr>
      <vt:lpstr>The Future Internet: 2</vt:lpstr>
      <vt:lpstr>Issues and Challenges</vt:lpstr>
      <vt:lpstr>Environmental Issues</vt:lpstr>
      <vt:lpstr>Mobility</vt:lpstr>
      <vt:lpstr>Openness of the FI</vt:lpstr>
      <vt:lpstr>Each Internet has different “flavor” for each user – yes the internet becomes 33 kinds of Ice Cream</vt:lpstr>
      <vt:lpstr>E-HealthCare</vt:lpstr>
      <vt:lpstr>Security</vt:lpstr>
      <vt:lpstr>Real World Reality Check</vt:lpstr>
      <vt:lpstr>A 2014 Analysis</vt:lpstr>
      <vt:lpstr>PowerPoint Presentation</vt:lpstr>
      <vt:lpstr>PowerPoint Presentation</vt:lpstr>
      <vt:lpstr>Mobility Explodes to include almost everyone</vt:lpstr>
      <vt:lpstr>A real shift in “Screen” preference</vt:lpstr>
      <vt:lpstr>Age Matters</vt:lpstr>
      <vt:lpstr>More Predictions</vt:lpstr>
      <vt:lpstr>V for Vendetta</vt:lpstr>
      <vt:lpstr>50 Billion Devices predicted for 2020</vt:lpstr>
      <vt:lpstr>PowerPoint Presentation</vt:lpstr>
      <vt:lpstr>PowerPoint Presentation</vt:lpstr>
      <vt:lpstr>PowerPoint Presentation</vt:lpstr>
      <vt:lpstr>But then again: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Internet 2</dc:title>
  <dc:creator>Dr. Nuts</dc:creator>
  <cp:lastModifiedBy>Dr. Nuts</cp:lastModifiedBy>
  <cp:revision>8</cp:revision>
  <dcterms:created xsi:type="dcterms:W3CDTF">2016-05-31T18:51:11Z</dcterms:created>
  <dcterms:modified xsi:type="dcterms:W3CDTF">2016-05-31T19:40:22Z</dcterms:modified>
</cp:coreProperties>
</file>