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0" r:id="rId3"/>
    <p:sldMasterId id="2147483708" r:id="rId4"/>
  </p:sldMasterIdLst>
  <p:sldIdLst>
    <p:sldId id="256" r:id="rId5"/>
    <p:sldId id="257" r:id="rId6"/>
    <p:sldId id="258" r:id="rId7"/>
    <p:sldId id="25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26" y="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F155-D544-431B-9063-8A2D17CC7CCC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8456D-E4BA-4993-B02B-421D8BDAB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145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F155-D544-431B-9063-8A2D17CC7CCC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8456D-E4BA-4993-B02B-421D8BDAB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427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F155-D544-431B-9063-8A2D17CC7CCC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8456D-E4BA-4993-B02B-421D8BDAB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833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F155-D544-431B-9063-8A2D17CC7CCC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8456D-E4BA-4993-B02B-421D8BDAB8C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97791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F155-D544-431B-9063-8A2D17CC7CCC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8456D-E4BA-4993-B02B-421D8BDAB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136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F155-D544-431B-9063-8A2D17CC7CCC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8456D-E4BA-4993-B02B-421D8BDAB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939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F155-D544-431B-9063-8A2D17CC7CCC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8456D-E4BA-4993-B02B-421D8BDAB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885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F155-D544-431B-9063-8A2D17CC7CCC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8456D-E4BA-4993-B02B-421D8BDAB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172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F155-D544-431B-9063-8A2D17CC7CCC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8456D-E4BA-4993-B02B-421D8BDAB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6536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DA563-219D-4CF1-8B34-3C2D67F331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67FEAD-60DC-498A-9D96-1EEAD62E43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439F70-EE77-47CA-98C5-A255BFE15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F155-D544-431B-9063-8A2D17CC7CCC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BD49D-78DC-4644-B1DA-1CD297B11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A9A1FF-4661-4F1E-B9C9-69CB60780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8456D-E4BA-4993-B02B-421D8BDAB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2095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77AD5-8E95-4534-AB00-DDC6D467C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A0DC6-1F39-4F40-B167-DE620BD226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95CEDC-1256-4573-936F-AA4588609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F155-D544-431B-9063-8A2D17CC7CCC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2D79EF-5861-491F-B093-EACF9B959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F60938-F28A-48EB-9DC3-7E8DFA18E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8456D-E4BA-4993-B02B-421D8BDAB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46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F155-D544-431B-9063-8A2D17CC7CCC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8456D-E4BA-4993-B02B-421D8BDAB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4782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B7005-153D-461F-8169-D16520177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A7EB7-D540-4F61-A9D4-1C9FF6BC2F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F31DD2-F2BF-480F-B07F-016F22AEF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F155-D544-431B-9063-8A2D17CC7CCC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61EB85-E4ED-465E-940A-C3132AFCD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8C0ABE-2C7A-4D70-A68B-222E12EC6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8456D-E4BA-4993-B02B-421D8BDAB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2609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F6876-B578-44D7-8082-E6E0BFA4D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40170-8AC4-472C-AFDE-FB76534799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68D1F7-E1B3-42BD-874C-B6D04D749E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710510-FA93-400C-A97C-AB1994F69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F155-D544-431B-9063-8A2D17CC7CCC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AB0C39-DF34-4566-8359-D26FA5BE0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BE4F94-4428-4C8C-804C-CE7558AA6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8456D-E4BA-4993-B02B-421D8BDAB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7862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8D5AD-1B16-4363-85AC-302563274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FFA47D-C4DA-4A7D-ACB9-0A1898B1E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D8E072-D8F4-4228-BDDC-03873C4D1B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1A6801-3FC2-4897-8DA4-5E7A076917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CC54E2-A4B0-4496-8924-03D32C9C9E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3015AD-8A75-4DEE-8F7A-5FDF3351D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F155-D544-431B-9063-8A2D17CC7CCC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A2FDCA-058A-499C-ACCB-ADEC3FEC6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63A2E1-C3EE-48B3-B0B9-7F3F36C22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8456D-E4BA-4993-B02B-421D8BDAB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6468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5E815-EA83-44B2-AEC3-81201CE64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A9D009-A66B-4404-B19C-E7AA6D77C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F155-D544-431B-9063-8A2D17CC7CCC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34BDC1-4D0E-42CA-8F51-BDB7AA016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98FB1C-2EB6-40A4-B603-C8771C043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8456D-E4BA-4993-B02B-421D8BDAB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014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115987-E6A8-47F6-BA0F-0254D8735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F155-D544-431B-9063-8A2D17CC7CCC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F63491-6DBE-43EE-9989-DDE2F227C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D339F9-CE16-4248-9BEF-CF49A2492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8456D-E4BA-4993-B02B-421D8BDAB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8372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BE73A-D431-49CE-93F9-5BFA8B51E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57E52-CFDB-4750-A6F3-50FD30983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DCCEF1-DA3D-498A-93F2-59725BDF18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E405B6-3032-4BF8-A171-75DE8AA99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F155-D544-431B-9063-8A2D17CC7CCC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877845-66D5-4555-AD5B-E06DE1712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97800B-E55F-4B99-9E1B-C7679E4D4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8456D-E4BA-4993-B02B-421D8BDAB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8878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E54F5-810D-455F-AF82-F37E18FA3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00CFC8-D873-495F-8A28-2C31157E14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28DF45-3DE7-4374-9980-EB94BBBA71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CADE03-2540-47EE-A880-FD626956E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F155-D544-431B-9063-8A2D17CC7CCC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BA4E5F-62B5-4CA5-91CC-F5E5A0E00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781E8C-B61A-4BF3-8477-F74B0C350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8456D-E4BA-4993-B02B-421D8BDAB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4484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76275-7915-4F31-9AEB-19D5DF6EC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966FBB-DE05-411B-B638-C0DF3240C6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E4F437-1B43-43E9-93A9-3DA2430BD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F155-D544-431B-9063-8A2D17CC7CCC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486FC8-F341-4E06-BABD-CEDB67603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4A88D2-D4B2-4B52-B469-534CAFB93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8456D-E4BA-4993-B02B-421D8BDAB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591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B0E7AA-7835-46B1-8802-BD7ADA2FF5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523318-A16A-4447-9FE3-BE74340CFB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BDA33-0705-4DBB-8545-55B095053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F155-D544-431B-9063-8A2D17CC7CCC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83423F-9420-4421-9CED-743F3201B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E1CB50-EAD2-44E2-A101-1A3C9FD8D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8456D-E4BA-4993-B02B-421D8BDAB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7217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833BF155-D544-431B-9063-8A2D17CC7CCC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7B8456D-E4BA-4993-B02B-421D8BDAB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567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F155-D544-431B-9063-8A2D17CC7CCC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8456D-E4BA-4993-B02B-421D8BDAB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6891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F155-D544-431B-9063-8A2D17CC7CCC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8456D-E4BA-4993-B02B-421D8BDAB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4104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F155-D544-431B-9063-8A2D17CC7CCC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8456D-E4BA-4993-B02B-421D8BDAB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6372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F155-D544-431B-9063-8A2D17CC7CCC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8456D-E4BA-4993-B02B-421D8BDAB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9973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F155-D544-431B-9063-8A2D17CC7CCC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8456D-E4BA-4993-B02B-421D8BDAB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2653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F155-D544-431B-9063-8A2D17CC7CCC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8456D-E4BA-4993-B02B-421D8BDAB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0677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F155-D544-431B-9063-8A2D17CC7CCC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8456D-E4BA-4993-B02B-421D8BDAB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4768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F155-D544-431B-9063-8A2D17CC7CCC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8456D-E4BA-4993-B02B-421D8BDAB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2731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F155-D544-431B-9063-8A2D17CC7CCC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8456D-E4BA-4993-B02B-421D8BDAB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9631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F155-D544-431B-9063-8A2D17CC7CCC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8456D-E4BA-4993-B02B-421D8BDAB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0216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F155-D544-431B-9063-8A2D17CC7CCC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8456D-E4BA-4993-B02B-421D8BDAB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5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F155-D544-431B-9063-8A2D17CC7CCC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8456D-E4BA-4993-B02B-421D8BDAB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6783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F155-D544-431B-9063-8A2D17CC7CCC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8456D-E4BA-4993-B02B-421D8BDAB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143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F155-D544-431B-9063-8A2D17CC7CCC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8456D-E4BA-4993-B02B-421D8BDAB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6996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F155-D544-431B-9063-8A2D17CC7CCC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8456D-E4BA-4993-B02B-421D8BDAB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3121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F155-D544-431B-9063-8A2D17CC7CCC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8456D-E4BA-4993-B02B-421D8BDAB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2001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833BF155-D544-431B-9063-8A2D17CC7CCC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8456D-E4BA-4993-B02B-421D8BDAB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5921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833BF155-D544-431B-9063-8A2D17CC7CCC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8456D-E4BA-4993-B02B-421D8BDAB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8102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833BF155-D544-431B-9063-8A2D17CC7CCC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7B8456D-E4BA-4993-B02B-421D8BDAB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1367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F155-D544-431B-9063-8A2D17CC7CCC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8456D-E4BA-4993-B02B-421D8BDAB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1866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F155-D544-431B-9063-8A2D17CC7CCC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8456D-E4BA-4993-B02B-421D8BDAB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4008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F155-D544-431B-9063-8A2D17CC7CCC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8456D-E4BA-4993-B02B-421D8BDAB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851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F155-D544-431B-9063-8A2D17CC7CCC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8456D-E4BA-4993-B02B-421D8BDAB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6883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F155-D544-431B-9063-8A2D17CC7CCC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8456D-E4BA-4993-B02B-421D8BDAB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6816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F155-D544-431B-9063-8A2D17CC7CCC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8456D-E4BA-4993-B02B-421D8BDAB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5871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F155-D544-431B-9063-8A2D17CC7CCC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8456D-E4BA-4993-B02B-421D8BDAB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8153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F155-D544-431B-9063-8A2D17CC7CCC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8456D-E4BA-4993-B02B-421D8BDAB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5689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F155-D544-431B-9063-8A2D17CC7CCC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8456D-E4BA-4993-B02B-421D8BDAB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536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F155-D544-431B-9063-8A2D17CC7CCC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8456D-E4BA-4993-B02B-421D8BDAB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6860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F155-D544-431B-9063-8A2D17CC7CCC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8456D-E4BA-4993-B02B-421D8BDAB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8347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F155-D544-431B-9063-8A2D17CC7CCC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8456D-E4BA-4993-B02B-421D8BDAB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8509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F155-D544-431B-9063-8A2D17CC7CCC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8456D-E4BA-4993-B02B-421D8BDAB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72690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F155-D544-431B-9063-8A2D17CC7CCC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8456D-E4BA-4993-B02B-421D8BDAB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051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F155-D544-431B-9063-8A2D17CC7CCC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8456D-E4BA-4993-B02B-421D8BDAB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8667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F155-D544-431B-9063-8A2D17CC7CCC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8456D-E4BA-4993-B02B-421D8BDAB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32536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833BF155-D544-431B-9063-8A2D17CC7CCC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8456D-E4BA-4993-B02B-421D8BDAB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974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833BF155-D544-431B-9063-8A2D17CC7CCC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8456D-E4BA-4993-B02B-421D8BDAB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045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F155-D544-431B-9063-8A2D17CC7CCC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8456D-E4BA-4993-B02B-421D8BDAB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475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F155-D544-431B-9063-8A2D17CC7CCC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8456D-E4BA-4993-B02B-421D8BDAB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633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F155-D544-431B-9063-8A2D17CC7CCC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8456D-E4BA-4993-B02B-421D8BDAB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42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33BF155-D544-431B-9063-8A2D17CC7CCC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8456D-E4BA-4993-B02B-421D8BDAB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7330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F3439F-8B58-4867-8DE2-7584D4692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FC4564-2BA0-4C47-99BE-7F33C6C0DD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DF9DA-813E-4EFD-8E25-19C72FC2B9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BF155-D544-431B-9063-8A2D17CC7CCC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80C9FE-0C44-41D5-87C2-23AECE6D08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D5F0D6-E0E8-4CC5-9A57-D08232C0BE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8456D-E4BA-4993-B02B-421D8BDAB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095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833BF155-D544-431B-9063-8A2D17CC7CCC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7B8456D-E4BA-4993-B02B-421D8BDAB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208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833BF155-D544-431B-9063-8A2D17CC7CCC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7B8456D-E4BA-4993-B02B-421D8BDAB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909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31C41-E7B3-4D33-9297-0B255B6FE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252" y="302741"/>
            <a:ext cx="8825658" cy="3329581"/>
          </a:xfrm>
        </p:spPr>
        <p:txBody>
          <a:bodyPr/>
          <a:lstStyle/>
          <a:p>
            <a:r>
              <a:rPr lang="en-US" dirty="0"/>
              <a:t>The immediate Post Newton world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F87BB6-DAED-45F2-A9BE-0B6B8DDCB3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3150" y="3698223"/>
            <a:ext cx="8825658" cy="86142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England, France, Spain, Netherlands and Portugal are all now competing to gather resources for economic prowess and global markets.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1FB821-C656-411F-9190-750B6F17E890}"/>
              </a:ext>
            </a:extLst>
          </p:cNvPr>
          <p:cNvSpPr txBox="1"/>
          <p:nvPr/>
        </p:nvSpPr>
        <p:spPr>
          <a:xfrm>
            <a:off x="2034746" y="4728519"/>
            <a:ext cx="82460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Indigenous culture will not start to vanish or be absorbed.   The sovereignty of nations will not be respected.</a:t>
            </a:r>
          </a:p>
        </p:txBody>
      </p:sp>
    </p:spTree>
    <p:extLst>
      <p:ext uri="{BB962C8B-B14F-4D97-AF65-F5344CB8AC3E}">
        <p14:creationId xmlns:p14="http://schemas.microsoft.com/office/powerpoint/2010/main" val="4003300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50489-B447-4CBB-BE47-725A2B880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67D7983-E166-421F-AC3D-C3D283AA66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9F14EF-F080-4E68-9CCE-BAFB8CA76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59" y="-348650"/>
            <a:ext cx="10736397" cy="778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673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0735E-DDBA-40CD-B2C8-2342788B3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Economics becomes our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E826B-47F1-4A70-8EDE-DCBF2D4E9A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283A09-24BF-4C2B-B994-F80B3D3A6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72" y="1869807"/>
            <a:ext cx="7616783" cy="43455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DD5764-9CF0-43EA-A10A-C3EF376DE9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1555" y="2222868"/>
            <a:ext cx="2356177" cy="363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887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0735E-DDBA-40CD-B2C8-2342788B3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E826B-47F1-4A70-8EDE-DCBF2D4E9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6057" y="4045122"/>
            <a:ext cx="8825659" cy="3416300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In 1750 all of Europe is 23% of the world; by 1860 this has risen to more than 50%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Britain dominates 1860--1900 over France/Germany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By 1900 the US becomes a late but  relevant player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India/Pakistan get absorbed into British Empire because of 1750 dominance.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China collapses from 1750 to 1900.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By 1900, the third world becomes the third world,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Europe+America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have 85% of the world market output; in 1750 the third world dominated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283A09-24BF-4C2B-B994-F80B3D3A6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272" y="0"/>
            <a:ext cx="7232819" cy="412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119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4.xml><?xml version="1.0" encoding="utf-8"?>
<a:theme xmlns:a="http://schemas.openxmlformats.org/drawingml/2006/main" name="1_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</TotalTime>
  <Words>142</Words>
  <Application>Microsoft Office PowerPoint</Application>
  <PresentationFormat>Widescreen</PresentationFormat>
  <Paragraphs>10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Times New Roman</vt:lpstr>
      <vt:lpstr>Wingdings 3</vt:lpstr>
      <vt:lpstr>Ion</vt:lpstr>
      <vt:lpstr>Office Theme</vt:lpstr>
      <vt:lpstr>Ion Boardroom</vt:lpstr>
      <vt:lpstr>1_Ion Boardroom</vt:lpstr>
      <vt:lpstr>The immediate Post Newton world</vt:lpstr>
      <vt:lpstr>PowerPoint Presentation</vt:lpstr>
      <vt:lpstr>Economics becomes our God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immediate Post Newton world</dc:title>
  <dc:creator>Big Moo</dc:creator>
  <cp:lastModifiedBy>Big Moo</cp:lastModifiedBy>
  <cp:revision>1</cp:revision>
  <dcterms:created xsi:type="dcterms:W3CDTF">2020-11-05T02:25:21Z</dcterms:created>
  <dcterms:modified xsi:type="dcterms:W3CDTF">2020-11-05T02:41:48Z</dcterms:modified>
</cp:coreProperties>
</file>