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87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9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8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7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9886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47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52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19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59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4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0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4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8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7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99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62A4FDD-0130-4CFE-8175-E735464A6CEC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2FCD3-A28C-4016-B665-B74655282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70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Four Views of Nature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Are now possible to have by around 1750 AD – some of these views are ancient</a:t>
            </a:r>
          </a:p>
        </p:txBody>
      </p:sp>
    </p:spTree>
    <p:extLst>
      <p:ext uri="{BB962C8B-B14F-4D97-AF65-F5344CB8AC3E}">
        <p14:creationId xmlns:p14="http://schemas.microsoft.com/office/powerpoint/2010/main" val="322607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Religious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God intervenes and can alter the world via punishment and redemption.  </a:t>
            </a:r>
          </a:p>
          <a:p>
            <a:r>
              <a:rPr lang="en-US" b="1" dirty="0"/>
              <a:t>Truth is given through divine revelation to those that can interpret the signs.</a:t>
            </a:r>
            <a:r>
              <a:rPr lang="en-US" dirty="0"/>
              <a:t> </a:t>
            </a:r>
            <a:r>
              <a:rPr lang="en-US" b="1" dirty="0"/>
              <a:t> </a:t>
            </a:r>
          </a:p>
          <a:p>
            <a:r>
              <a:rPr lang="en-US" b="1" dirty="0"/>
              <a:t>Nature is God's Medium; Humans can control nature through their 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5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Mechanical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God only creates the initial conditions and sets the springs.  </a:t>
            </a:r>
          </a:p>
          <a:p>
            <a:r>
              <a:rPr lang="en-US" b="1" dirty="0"/>
              <a:t>Truth is acquired via rational and reductionist means so as to discover the workings of the springs.   </a:t>
            </a:r>
          </a:p>
          <a:p>
            <a:r>
              <a:rPr lang="en-US" b="1" dirty="0"/>
              <a:t>Nature is lifeless matter in motion, it is a Machine. </a:t>
            </a:r>
          </a:p>
          <a:p>
            <a:r>
              <a:rPr lang="en-US" b="1" dirty="0"/>
              <a:t>Humans are distinct from nature and are entitled to control it because Nature has no soul, only humans 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07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</a:t>
            </a:r>
            <a:r>
              <a:rPr lang="en-US" dirty="0" err="1"/>
              <a:t>Wordview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Nature is governed by a small set of consistent operating principles that can evolve with time.  </a:t>
            </a:r>
          </a:p>
          <a:p>
            <a:r>
              <a:rPr lang="en-US" b="1" dirty="0"/>
              <a:t>Careful observation and experimentation can reveal many of those principles.  </a:t>
            </a:r>
          </a:p>
          <a:p>
            <a:r>
              <a:rPr lang="en-US" b="1" dirty="0"/>
              <a:t>God may or may not exist.  </a:t>
            </a:r>
          </a:p>
          <a:p>
            <a:r>
              <a:rPr lang="en-US" b="1" dirty="0"/>
              <a:t>Truth is manifest as consistency with observations.  </a:t>
            </a:r>
          </a:p>
          <a:p>
            <a:r>
              <a:rPr lang="en-US" b="1" dirty="0"/>
              <a:t>Humans are necessarily a physical part of Nature.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13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Aboriginal worldview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Nature is sacred.  </a:t>
            </a:r>
          </a:p>
          <a:p>
            <a:r>
              <a:rPr lang="en-US" b="1" dirty="0"/>
              <a:t>Humans are directly connected to nature.  </a:t>
            </a:r>
          </a:p>
          <a:p>
            <a:r>
              <a:rPr lang="en-US" b="1" dirty="0"/>
              <a:t>Harm to nature is harm to humans.   </a:t>
            </a:r>
          </a:p>
          <a:p>
            <a:r>
              <a:rPr lang="en-US" b="1" dirty="0"/>
              <a:t>Truth is unimportant.  </a:t>
            </a:r>
          </a:p>
          <a:p>
            <a:r>
              <a:rPr lang="en-US" b="1" dirty="0"/>
              <a:t>Knowledge and Wisdom comes from recognizing that all components of the system are equal and necessary - Nothing in nature is unnecessary.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8EA1C6-7F9D-4ED9-B28D-BD15301FD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76200"/>
            <a:ext cx="3114675" cy="20859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EDDC9DA-43D9-410B-8EBF-F540AD1C8E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900" y="4893752"/>
            <a:ext cx="495300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987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</TotalTime>
  <Words>227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Four Views of Nature</vt:lpstr>
      <vt:lpstr>Religious View</vt:lpstr>
      <vt:lpstr>Mechanical Philosophy</vt:lpstr>
      <vt:lpstr>Scientific Wordview</vt:lpstr>
      <vt:lpstr>Aboriginal worldview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Views of Nature</dc:title>
  <dc:creator>Dr. Nuts</dc:creator>
  <cp:lastModifiedBy>Big Moo</cp:lastModifiedBy>
  <cp:revision>2</cp:revision>
  <dcterms:created xsi:type="dcterms:W3CDTF">2016-02-03T22:08:27Z</dcterms:created>
  <dcterms:modified xsi:type="dcterms:W3CDTF">2020-11-05T02:47:16Z</dcterms:modified>
</cp:coreProperties>
</file>