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4" r:id="rId1"/>
    <p:sldMasterId id="2147483912" r:id="rId2"/>
    <p:sldMasterId id="2147483930" r:id="rId3"/>
  </p:sldMasterIdLst>
  <p:sldIdLst>
    <p:sldId id="265" r:id="rId4"/>
    <p:sldId id="273" r:id="rId5"/>
    <p:sldId id="261" r:id="rId6"/>
    <p:sldId id="274" r:id="rId7"/>
    <p:sldId id="278" r:id="rId8"/>
    <p:sldId id="264"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3" d="100"/>
          <a:sy n="93" d="100"/>
        </p:scale>
        <p:origin x="948"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17B3F29E-C49B-4DD9-A314-858D73CE142B}" type="slidenum">
              <a:rPr lang="en-US" altLang="en-US" smtClean="0"/>
              <a:pPr/>
              <a:t>‹#›</a:t>
            </a:fld>
            <a:endParaRPr lang="en-US" altLang="en-US"/>
          </a:p>
        </p:txBody>
      </p:sp>
    </p:spTree>
    <p:extLst>
      <p:ext uri="{BB962C8B-B14F-4D97-AF65-F5344CB8AC3E}">
        <p14:creationId xmlns:p14="http://schemas.microsoft.com/office/powerpoint/2010/main" val="1593924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258877FF-D7C8-47CB-86FB-D6B79D1C9E7D}" type="slidenum">
              <a:rPr lang="en-US" altLang="en-US" smtClean="0"/>
              <a:pPr/>
              <a:t>‹#›</a:t>
            </a:fld>
            <a:endParaRPr lang="en-US" altLang="en-US"/>
          </a:p>
        </p:txBody>
      </p:sp>
    </p:spTree>
    <p:extLst>
      <p:ext uri="{BB962C8B-B14F-4D97-AF65-F5344CB8AC3E}">
        <p14:creationId xmlns:p14="http://schemas.microsoft.com/office/powerpoint/2010/main" val="3521952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58877FF-D7C8-47CB-86FB-D6B79D1C9E7D}" type="slidenum">
              <a:rPr lang="en-US" altLang="en-US" smtClean="0"/>
              <a:pPr/>
              <a:t>‹#›</a:t>
            </a:fld>
            <a:endParaRPr lang="en-US" altLang="en-US"/>
          </a:p>
        </p:txBody>
      </p:sp>
    </p:spTree>
    <p:extLst>
      <p:ext uri="{BB962C8B-B14F-4D97-AF65-F5344CB8AC3E}">
        <p14:creationId xmlns:p14="http://schemas.microsoft.com/office/powerpoint/2010/main" val="24097196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58877FF-D7C8-47CB-86FB-D6B79D1C9E7D}" type="slidenum">
              <a:rPr lang="en-US" altLang="en-US" smtClean="0"/>
              <a:pPr/>
              <a:t>‹#›</a:t>
            </a:fld>
            <a:endParaRPr lang="en-US" alt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5790651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58877FF-D7C8-47CB-86FB-D6B79D1C9E7D}" type="slidenum">
              <a:rPr lang="en-US" altLang="en-US" smtClean="0"/>
              <a:pPr/>
              <a:t>‹#›</a:t>
            </a:fld>
            <a:endParaRPr lang="en-US" altLang="en-US"/>
          </a:p>
        </p:txBody>
      </p:sp>
    </p:spTree>
    <p:extLst>
      <p:ext uri="{BB962C8B-B14F-4D97-AF65-F5344CB8AC3E}">
        <p14:creationId xmlns:p14="http://schemas.microsoft.com/office/powerpoint/2010/main" val="1517813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n-US"/>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58877FF-D7C8-47CB-86FB-D6B79D1C9E7D}" type="slidenum">
              <a:rPr lang="en-US" altLang="en-US" smtClean="0"/>
              <a:pPr/>
              <a:t>‹#›</a:t>
            </a:fld>
            <a:endParaRPr lang="en-US" altLang="en-US"/>
          </a:p>
        </p:txBody>
      </p:sp>
    </p:spTree>
    <p:extLst>
      <p:ext uri="{BB962C8B-B14F-4D97-AF65-F5344CB8AC3E}">
        <p14:creationId xmlns:p14="http://schemas.microsoft.com/office/powerpoint/2010/main" val="12245656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n-US"/>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58877FF-D7C8-47CB-86FB-D6B79D1C9E7D}" type="slidenum">
              <a:rPr lang="en-US" altLang="en-US" smtClean="0"/>
              <a:pPr/>
              <a:t>‹#›</a:t>
            </a:fld>
            <a:endParaRPr lang="en-US" altLang="en-US"/>
          </a:p>
        </p:txBody>
      </p:sp>
    </p:spTree>
    <p:extLst>
      <p:ext uri="{BB962C8B-B14F-4D97-AF65-F5344CB8AC3E}">
        <p14:creationId xmlns:p14="http://schemas.microsoft.com/office/powerpoint/2010/main" val="9857962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81EE929-25B0-46F9-8404-EFB72068DA8A}" type="slidenum">
              <a:rPr lang="en-US" altLang="en-US" smtClean="0"/>
              <a:pPr/>
              <a:t>‹#›</a:t>
            </a:fld>
            <a:endParaRPr lang="en-US" altLang="en-US"/>
          </a:p>
        </p:txBody>
      </p:sp>
    </p:spTree>
    <p:extLst>
      <p:ext uri="{BB962C8B-B14F-4D97-AF65-F5344CB8AC3E}">
        <p14:creationId xmlns:p14="http://schemas.microsoft.com/office/powerpoint/2010/main" val="242792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A399EA0B-254C-4239-96BF-C4358BC839C1}" type="slidenum">
              <a:rPr lang="en-US" altLang="en-US" smtClean="0"/>
              <a:pPr/>
              <a:t>‹#›</a:t>
            </a:fld>
            <a:endParaRPr lang="en-US" altLang="en-US"/>
          </a:p>
        </p:txBody>
      </p:sp>
    </p:spTree>
    <p:extLst>
      <p:ext uri="{BB962C8B-B14F-4D97-AF65-F5344CB8AC3E}">
        <p14:creationId xmlns:p14="http://schemas.microsoft.com/office/powerpoint/2010/main" val="9730867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pPr>
              <a:defRPr/>
            </a:pPr>
            <a:endParaRPr lang="en-US"/>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pPr>
              <a:defRPr/>
            </a:pPr>
            <a:endParaRPr lang="en-US"/>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17B3F29E-C49B-4DD9-A314-858D73CE142B}" type="slidenum">
              <a:rPr lang="en-US" altLang="en-US" smtClean="0"/>
              <a:pPr/>
              <a:t>‹#›</a:t>
            </a:fld>
            <a:endParaRPr lang="en-US" altLang="en-US"/>
          </a:p>
        </p:txBody>
      </p:sp>
    </p:spTree>
    <p:extLst>
      <p:ext uri="{BB962C8B-B14F-4D97-AF65-F5344CB8AC3E}">
        <p14:creationId xmlns:p14="http://schemas.microsoft.com/office/powerpoint/2010/main" val="30253593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E29C29E4-E69F-419E-8C9C-9B9E95A30CDA}" type="slidenum">
              <a:rPr lang="en-US" altLang="en-US" smtClean="0"/>
              <a:pPr/>
              <a:t>‹#›</a:t>
            </a:fld>
            <a:endParaRPr lang="en-US" altLang="en-US"/>
          </a:p>
        </p:txBody>
      </p:sp>
    </p:spTree>
    <p:extLst>
      <p:ext uri="{BB962C8B-B14F-4D97-AF65-F5344CB8AC3E}">
        <p14:creationId xmlns:p14="http://schemas.microsoft.com/office/powerpoint/2010/main" val="2310543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E29C29E4-E69F-419E-8C9C-9B9E95A30CDA}" type="slidenum">
              <a:rPr lang="en-US" altLang="en-US" smtClean="0"/>
              <a:pPr/>
              <a:t>‹#›</a:t>
            </a:fld>
            <a:endParaRPr lang="en-US" altLang="en-US"/>
          </a:p>
        </p:txBody>
      </p:sp>
    </p:spTree>
    <p:extLst>
      <p:ext uri="{BB962C8B-B14F-4D97-AF65-F5344CB8AC3E}">
        <p14:creationId xmlns:p14="http://schemas.microsoft.com/office/powerpoint/2010/main" val="1505619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A7D10D7B-9062-48BC-B250-24261FA4024A}" type="slidenum">
              <a:rPr lang="en-US" altLang="en-US" smtClean="0"/>
              <a:pPr/>
              <a:t>‹#›</a:t>
            </a:fld>
            <a:endParaRPr lang="en-US" altLang="en-US"/>
          </a:p>
        </p:txBody>
      </p:sp>
    </p:spTree>
    <p:extLst>
      <p:ext uri="{BB962C8B-B14F-4D97-AF65-F5344CB8AC3E}">
        <p14:creationId xmlns:p14="http://schemas.microsoft.com/office/powerpoint/2010/main" val="7703294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EF72C701-EE6D-4CA4-A633-4FE1CAC5E37C}" type="slidenum">
              <a:rPr lang="en-US" altLang="en-US" smtClean="0"/>
              <a:pPr/>
              <a:t>‹#›</a:t>
            </a:fld>
            <a:endParaRPr lang="en-US" altLang="en-US"/>
          </a:p>
        </p:txBody>
      </p:sp>
    </p:spTree>
    <p:extLst>
      <p:ext uri="{BB962C8B-B14F-4D97-AF65-F5344CB8AC3E}">
        <p14:creationId xmlns:p14="http://schemas.microsoft.com/office/powerpoint/2010/main" val="33625356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25C615DC-2309-4B34-819D-5AFF99F94EC4}" type="slidenum">
              <a:rPr lang="en-US" altLang="en-US" smtClean="0"/>
              <a:pPr/>
              <a:t>‹#›</a:t>
            </a:fld>
            <a:endParaRPr lang="en-US" altLang="en-US"/>
          </a:p>
        </p:txBody>
      </p:sp>
    </p:spTree>
    <p:extLst>
      <p:ext uri="{BB962C8B-B14F-4D97-AF65-F5344CB8AC3E}">
        <p14:creationId xmlns:p14="http://schemas.microsoft.com/office/powerpoint/2010/main" val="41310347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2BDBF88B-3378-4387-AED7-33ECC267F034}" type="slidenum">
              <a:rPr lang="en-US" altLang="en-US" smtClean="0"/>
              <a:pPr/>
              <a:t>‹#›</a:t>
            </a:fld>
            <a:endParaRPr lang="en-US" altLang="en-US"/>
          </a:p>
        </p:txBody>
      </p:sp>
    </p:spTree>
    <p:extLst>
      <p:ext uri="{BB962C8B-B14F-4D97-AF65-F5344CB8AC3E}">
        <p14:creationId xmlns:p14="http://schemas.microsoft.com/office/powerpoint/2010/main" val="16322235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928C9C1E-B9BE-4BA0-B86A-74D0249E07DC}" type="slidenum">
              <a:rPr lang="en-US" altLang="en-US" smtClean="0"/>
              <a:pPr/>
              <a:t>‹#›</a:t>
            </a:fld>
            <a:endParaRPr lang="en-US" altLang="en-US"/>
          </a:p>
        </p:txBody>
      </p:sp>
    </p:spTree>
    <p:extLst>
      <p:ext uri="{BB962C8B-B14F-4D97-AF65-F5344CB8AC3E}">
        <p14:creationId xmlns:p14="http://schemas.microsoft.com/office/powerpoint/2010/main" val="295632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F0039E17-2A9B-4CE4-8203-78B3AA6F5C45}" type="slidenum">
              <a:rPr lang="en-US" altLang="en-US" smtClean="0"/>
              <a:pPr/>
              <a:t>‹#›</a:t>
            </a:fld>
            <a:endParaRPr lang="en-US" altLang="en-US"/>
          </a:p>
        </p:txBody>
      </p:sp>
    </p:spTree>
    <p:extLst>
      <p:ext uri="{BB962C8B-B14F-4D97-AF65-F5344CB8AC3E}">
        <p14:creationId xmlns:p14="http://schemas.microsoft.com/office/powerpoint/2010/main" val="23091145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22C0824A-930E-4D5E-83E0-6E851796BCB1}" type="slidenum">
              <a:rPr lang="en-US" altLang="en-US" smtClean="0"/>
              <a:pPr/>
              <a:t>‹#›</a:t>
            </a:fld>
            <a:endParaRPr lang="en-US" altLang="en-US"/>
          </a:p>
        </p:txBody>
      </p:sp>
    </p:spTree>
    <p:extLst>
      <p:ext uri="{BB962C8B-B14F-4D97-AF65-F5344CB8AC3E}">
        <p14:creationId xmlns:p14="http://schemas.microsoft.com/office/powerpoint/2010/main" val="22156338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258877FF-D7C8-47CB-86FB-D6B79D1C9E7D}" type="slidenum">
              <a:rPr lang="en-US" altLang="en-US" smtClean="0"/>
              <a:pPr/>
              <a:t>‹#›</a:t>
            </a:fld>
            <a:endParaRPr lang="en-US" altLang="en-US"/>
          </a:p>
        </p:txBody>
      </p:sp>
    </p:spTree>
    <p:extLst>
      <p:ext uri="{BB962C8B-B14F-4D97-AF65-F5344CB8AC3E}">
        <p14:creationId xmlns:p14="http://schemas.microsoft.com/office/powerpoint/2010/main" val="16820888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258877FF-D7C8-47CB-86FB-D6B79D1C9E7D}" type="slidenum">
              <a:rPr lang="en-US" altLang="en-US" smtClean="0"/>
              <a:pPr/>
              <a:t>‹#›</a:t>
            </a:fld>
            <a:endParaRPr lang="en-US" altLang="en-US"/>
          </a:p>
        </p:txBody>
      </p:sp>
    </p:spTree>
    <p:extLst>
      <p:ext uri="{BB962C8B-B14F-4D97-AF65-F5344CB8AC3E}">
        <p14:creationId xmlns:p14="http://schemas.microsoft.com/office/powerpoint/2010/main" val="29814523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258877FF-D7C8-47CB-86FB-D6B79D1C9E7D}" type="slidenum">
              <a:rPr lang="en-US" altLang="en-US" smtClean="0"/>
              <a:pPr/>
              <a:t>‹#›</a:t>
            </a:fld>
            <a:endParaRPr lang="en-US" altLang="en-US"/>
          </a:p>
        </p:txBody>
      </p:sp>
    </p:spTree>
    <p:extLst>
      <p:ext uri="{BB962C8B-B14F-4D97-AF65-F5344CB8AC3E}">
        <p14:creationId xmlns:p14="http://schemas.microsoft.com/office/powerpoint/2010/main" val="503060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A7D10D7B-9062-48BC-B250-24261FA4024A}" type="slidenum">
              <a:rPr lang="en-US" altLang="en-US" smtClean="0"/>
              <a:pPr/>
              <a:t>‹#›</a:t>
            </a:fld>
            <a:endParaRPr lang="en-US" altLang="en-US"/>
          </a:p>
        </p:txBody>
      </p:sp>
    </p:spTree>
    <p:extLst>
      <p:ext uri="{BB962C8B-B14F-4D97-AF65-F5344CB8AC3E}">
        <p14:creationId xmlns:p14="http://schemas.microsoft.com/office/powerpoint/2010/main" val="18209306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258877FF-D7C8-47CB-86FB-D6B79D1C9E7D}" type="slidenum">
              <a:rPr lang="en-US" altLang="en-US" smtClean="0"/>
              <a:pPr/>
              <a:t>‹#›</a:t>
            </a:fld>
            <a:endParaRPr lang="en-US" altLang="en-US"/>
          </a:p>
        </p:txBody>
      </p:sp>
    </p:spTree>
    <p:extLst>
      <p:ext uri="{BB962C8B-B14F-4D97-AF65-F5344CB8AC3E}">
        <p14:creationId xmlns:p14="http://schemas.microsoft.com/office/powerpoint/2010/main" val="39597306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258877FF-D7C8-47CB-86FB-D6B79D1C9E7D}" type="slidenum">
              <a:rPr lang="en-US" altLang="en-US" smtClean="0"/>
              <a:pPr/>
              <a:t>‹#›</a:t>
            </a:fld>
            <a:endParaRPr lang="en-US" altLang="en-US"/>
          </a:p>
        </p:txBody>
      </p:sp>
    </p:spTree>
    <p:extLst>
      <p:ext uri="{BB962C8B-B14F-4D97-AF65-F5344CB8AC3E}">
        <p14:creationId xmlns:p14="http://schemas.microsoft.com/office/powerpoint/2010/main" val="30178099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258877FF-D7C8-47CB-86FB-D6B79D1C9E7D}" type="slidenum">
              <a:rPr lang="en-US" altLang="en-US" smtClean="0"/>
              <a:pPr/>
              <a:t>‹#›</a:t>
            </a:fld>
            <a:endParaRPr lang="en-US" altLang="en-US"/>
          </a:p>
        </p:txBody>
      </p:sp>
    </p:spTree>
    <p:extLst>
      <p:ext uri="{BB962C8B-B14F-4D97-AF65-F5344CB8AC3E}">
        <p14:creationId xmlns:p14="http://schemas.microsoft.com/office/powerpoint/2010/main" val="23042678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pPr>
              <a:defRPr/>
            </a:pPr>
            <a:endParaRPr lang="en-US"/>
          </a:p>
        </p:txBody>
      </p:sp>
      <p:sp>
        <p:nvSpPr>
          <p:cNvPr id="5" name="Footer Placeholder 4"/>
          <p:cNvSpPr>
            <a:spLocks noGrp="1"/>
          </p:cNvSpPr>
          <p:nvPr>
            <p:ph type="ftr" sz="quarter" idx="11"/>
          </p:nvPr>
        </p:nvSpPr>
        <p:spPr>
          <a:xfrm>
            <a:off x="516133" y="6387910"/>
            <a:ext cx="3859795" cy="228660"/>
          </a:xfrm>
        </p:spPr>
        <p:txBody>
          <a:bodyPr/>
          <a:lstStyle/>
          <a:p>
            <a:pPr>
              <a:defRPr/>
            </a:pPr>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781EE929-25B0-46F9-8404-EFB72068DA8A}" type="slidenum">
              <a:rPr lang="en-US" altLang="en-US" smtClean="0"/>
              <a:pPr/>
              <a:t>‹#›</a:t>
            </a:fld>
            <a:endParaRPr lang="en-US" altLang="en-US"/>
          </a:p>
        </p:txBody>
      </p:sp>
    </p:spTree>
    <p:extLst>
      <p:ext uri="{BB962C8B-B14F-4D97-AF65-F5344CB8AC3E}">
        <p14:creationId xmlns:p14="http://schemas.microsoft.com/office/powerpoint/2010/main" val="10568888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538546" y="6365498"/>
            <a:ext cx="3859795" cy="228660"/>
          </a:xfrm>
        </p:spPr>
        <p:txBody>
          <a:bodyPr/>
          <a:lstStyle/>
          <a:p>
            <a:pPr>
              <a:defRPr/>
            </a:pPr>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A399EA0B-254C-4239-96BF-C4358BC839C1}" type="slidenum">
              <a:rPr lang="en-US" altLang="en-US" smtClean="0"/>
              <a:pPr/>
              <a:t>‹#›</a:t>
            </a:fld>
            <a:endParaRPr lang="en-US" altLang="en-US"/>
          </a:p>
        </p:txBody>
      </p:sp>
    </p:spTree>
    <p:extLst>
      <p:ext uri="{BB962C8B-B14F-4D97-AF65-F5344CB8AC3E}">
        <p14:creationId xmlns:p14="http://schemas.microsoft.com/office/powerpoint/2010/main" val="17451044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pPr>
              <a:defRPr/>
            </a:pPr>
            <a:endParaRPr lang="en-US"/>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pPr>
              <a:defRPr/>
            </a:pPr>
            <a:endParaRPr lang="en-US"/>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17B3F29E-C49B-4DD9-A314-858D73CE142B}" type="slidenum">
              <a:rPr lang="en-US" altLang="en-US" smtClean="0"/>
              <a:pPr/>
              <a:t>‹#›</a:t>
            </a:fld>
            <a:endParaRPr lang="en-US" altLang="en-US"/>
          </a:p>
        </p:txBody>
      </p:sp>
    </p:spTree>
    <p:extLst>
      <p:ext uri="{BB962C8B-B14F-4D97-AF65-F5344CB8AC3E}">
        <p14:creationId xmlns:p14="http://schemas.microsoft.com/office/powerpoint/2010/main" val="29467490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E29C29E4-E69F-419E-8C9C-9B9E95A30CDA}" type="slidenum">
              <a:rPr lang="en-US" altLang="en-US" smtClean="0"/>
              <a:pPr/>
              <a:t>‹#›</a:t>
            </a:fld>
            <a:endParaRPr lang="en-US" altLang="en-US"/>
          </a:p>
        </p:txBody>
      </p:sp>
    </p:spTree>
    <p:extLst>
      <p:ext uri="{BB962C8B-B14F-4D97-AF65-F5344CB8AC3E}">
        <p14:creationId xmlns:p14="http://schemas.microsoft.com/office/powerpoint/2010/main" val="18386696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A7D10D7B-9062-48BC-B250-24261FA4024A}" type="slidenum">
              <a:rPr lang="en-US" altLang="en-US" smtClean="0"/>
              <a:pPr/>
              <a:t>‹#›</a:t>
            </a:fld>
            <a:endParaRPr lang="en-US" altLang="en-US"/>
          </a:p>
        </p:txBody>
      </p:sp>
    </p:spTree>
    <p:extLst>
      <p:ext uri="{BB962C8B-B14F-4D97-AF65-F5344CB8AC3E}">
        <p14:creationId xmlns:p14="http://schemas.microsoft.com/office/powerpoint/2010/main" val="20040852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EF72C701-EE6D-4CA4-A633-4FE1CAC5E37C}" type="slidenum">
              <a:rPr lang="en-US" altLang="en-US" smtClean="0"/>
              <a:pPr/>
              <a:t>‹#›</a:t>
            </a:fld>
            <a:endParaRPr lang="en-US" altLang="en-US"/>
          </a:p>
        </p:txBody>
      </p:sp>
    </p:spTree>
    <p:extLst>
      <p:ext uri="{BB962C8B-B14F-4D97-AF65-F5344CB8AC3E}">
        <p14:creationId xmlns:p14="http://schemas.microsoft.com/office/powerpoint/2010/main" val="37685422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25C615DC-2309-4B34-819D-5AFF99F94EC4}" type="slidenum">
              <a:rPr lang="en-US" altLang="en-US" smtClean="0"/>
              <a:pPr/>
              <a:t>‹#›</a:t>
            </a:fld>
            <a:endParaRPr lang="en-US" altLang="en-US"/>
          </a:p>
        </p:txBody>
      </p:sp>
    </p:spTree>
    <p:extLst>
      <p:ext uri="{BB962C8B-B14F-4D97-AF65-F5344CB8AC3E}">
        <p14:creationId xmlns:p14="http://schemas.microsoft.com/office/powerpoint/2010/main" val="1669551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EF72C701-EE6D-4CA4-A633-4FE1CAC5E37C}" type="slidenum">
              <a:rPr lang="en-US" altLang="en-US" smtClean="0"/>
              <a:pPr/>
              <a:t>‹#›</a:t>
            </a:fld>
            <a:endParaRPr lang="en-US" altLang="en-US"/>
          </a:p>
        </p:txBody>
      </p:sp>
    </p:spTree>
    <p:extLst>
      <p:ext uri="{BB962C8B-B14F-4D97-AF65-F5344CB8AC3E}">
        <p14:creationId xmlns:p14="http://schemas.microsoft.com/office/powerpoint/2010/main" val="38520936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2BDBF88B-3378-4387-AED7-33ECC267F034}" type="slidenum">
              <a:rPr lang="en-US" altLang="en-US" smtClean="0"/>
              <a:pPr/>
              <a:t>‹#›</a:t>
            </a:fld>
            <a:endParaRPr lang="en-US" altLang="en-US"/>
          </a:p>
        </p:txBody>
      </p:sp>
    </p:spTree>
    <p:extLst>
      <p:ext uri="{BB962C8B-B14F-4D97-AF65-F5344CB8AC3E}">
        <p14:creationId xmlns:p14="http://schemas.microsoft.com/office/powerpoint/2010/main" val="35127090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928C9C1E-B9BE-4BA0-B86A-74D0249E07DC}" type="slidenum">
              <a:rPr lang="en-US" altLang="en-US" smtClean="0"/>
              <a:pPr/>
              <a:t>‹#›</a:t>
            </a:fld>
            <a:endParaRPr lang="en-US" altLang="en-US"/>
          </a:p>
        </p:txBody>
      </p:sp>
    </p:spTree>
    <p:extLst>
      <p:ext uri="{BB962C8B-B14F-4D97-AF65-F5344CB8AC3E}">
        <p14:creationId xmlns:p14="http://schemas.microsoft.com/office/powerpoint/2010/main" val="29283145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F0039E17-2A9B-4CE4-8203-78B3AA6F5C45}" type="slidenum">
              <a:rPr lang="en-US" altLang="en-US" smtClean="0"/>
              <a:pPr/>
              <a:t>‹#›</a:t>
            </a:fld>
            <a:endParaRPr lang="en-US" altLang="en-US"/>
          </a:p>
        </p:txBody>
      </p:sp>
    </p:spTree>
    <p:extLst>
      <p:ext uri="{BB962C8B-B14F-4D97-AF65-F5344CB8AC3E}">
        <p14:creationId xmlns:p14="http://schemas.microsoft.com/office/powerpoint/2010/main" val="6015919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22C0824A-930E-4D5E-83E0-6E851796BCB1}" type="slidenum">
              <a:rPr lang="en-US" altLang="en-US" smtClean="0"/>
              <a:pPr/>
              <a:t>‹#›</a:t>
            </a:fld>
            <a:endParaRPr lang="en-US" altLang="en-US"/>
          </a:p>
        </p:txBody>
      </p:sp>
    </p:spTree>
    <p:extLst>
      <p:ext uri="{BB962C8B-B14F-4D97-AF65-F5344CB8AC3E}">
        <p14:creationId xmlns:p14="http://schemas.microsoft.com/office/powerpoint/2010/main" val="27102830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258877FF-D7C8-47CB-86FB-D6B79D1C9E7D}" type="slidenum">
              <a:rPr lang="en-US" altLang="en-US" smtClean="0"/>
              <a:pPr/>
              <a:t>‹#›</a:t>
            </a:fld>
            <a:endParaRPr lang="en-US" altLang="en-US"/>
          </a:p>
        </p:txBody>
      </p:sp>
    </p:spTree>
    <p:extLst>
      <p:ext uri="{BB962C8B-B14F-4D97-AF65-F5344CB8AC3E}">
        <p14:creationId xmlns:p14="http://schemas.microsoft.com/office/powerpoint/2010/main" val="14216727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258877FF-D7C8-47CB-86FB-D6B79D1C9E7D}" type="slidenum">
              <a:rPr lang="en-US" altLang="en-US" smtClean="0"/>
              <a:pPr/>
              <a:t>‹#›</a:t>
            </a:fld>
            <a:endParaRPr lang="en-US" altLang="en-US"/>
          </a:p>
        </p:txBody>
      </p:sp>
    </p:spTree>
    <p:extLst>
      <p:ext uri="{BB962C8B-B14F-4D97-AF65-F5344CB8AC3E}">
        <p14:creationId xmlns:p14="http://schemas.microsoft.com/office/powerpoint/2010/main" val="15979120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258877FF-D7C8-47CB-86FB-D6B79D1C9E7D}" type="slidenum">
              <a:rPr lang="en-US" altLang="en-US" smtClean="0"/>
              <a:pPr/>
              <a:t>‹#›</a:t>
            </a:fld>
            <a:endParaRPr lang="en-US" altLang="en-US"/>
          </a:p>
        </p:txBody>
      </p:sp>
    </p:spTree>
    <p:extLst>
      <p:ext uri="{BB962C8B-B14F-4D97-AF65-F5344CB8AC3E}">
        <p14:creationId xmlns:p14="http://schemas.microsoft.com/office/powerpoint/2010/main" val="30741083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258877FF-D7C8-47CB-86FB-D6B79D1C9E7D}" type="slidenum">
              <a:rPr lang="en-US" altLang="en-US" smtClean="0"/>
              <a:pPr/>
              <a:t>‹#›</a:t>
            </a:fld>
            <a:endParaRPr lang="en-US" altLang="en-US"/>
          </a:p>
        </p:txBody>
      </p:sp>
    </p:spTree>
    <p:extLst>
      <p:ext uri="{BB962C8B-B14F-4D97-AF65-F5344CB8AC3E}">
        <p14:creationId xmlns:p14="http://schemas.microsoft.com/office/powerpoint/2010/main" val="30644258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258877FF-D7C8-47CB-86FB-D6B79D1C9E7D}" type="slidenum">
              <a:rPr lang="en-US" altLang="en-US" smtClean="0"/>
              <a:pPr/>
              <a:t>‹#›</a:t>
            </a:fld>
            <a:endParaRPr lang="en-US" altLang="en-US"/>
          </a:p>
        </p:txBody>
      </p:sp>
    </p:spTree>
    <p:extLst>
      <p:ext uri="{BB962C8B-B14F-4D97-AF65-F5344CB8AC3E}">
        <p14:creationId xmlns:p14="http://schemas.microsoft.com/office/powerpoint/2010/main" val="10215210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258877FF-D7C8-47CB-86FB-D6B79D1C9E7D}" type="slidenum">
              <a:rPr lang="en-US" altLang="en-US" smtClean="0"/>
              <a:pPr/>
              <a:t>‹#›</a:t>
            </a:fld>
            <a:endParaRPr lang="en-US" altLang="en-US"/>
          </a:p>
        </p:txBody>
      </p:sp>
    </p:spTree>
    <p:extLst>
      <p:ext uri="{BB962C8B-B14F-4D97-AF65-F5344CB8AC3E}">
        <p14:creationId xmlns:p14="http://schemas.microsoft.com/office/powerpoint/2010/main" val="577760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25C615DC-2309-4B34-819D-5AFF99F94EC4}" type="slidenum">
              <a:rPr lang="en-US" altLang="en-US" smtClean="0"/>
              <a:pPr/>
              <a:t>‹#›</a:t>
            </a:fld>
            <a:endParaRPr lang="en-US" altLang="en-US"/>
          </a:p>
        </p:txBody>
      </p:sp>
    </p:spTree>
    <p:extLst>
      <p:ext uri="{BB962C8B-B14F-4D97-AF65-F5344CB8AC3E}">
        <p14:creationId xmlns:p14="http://schemas.microsoft.com/office/powerpoint/2010/main" val="39769932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pPr>
              <a:defRPr/>
            </a:pPr>
            <a:endParaRPr lang="en-US"/>
          </a:p>
        </p:txBody>
      </p:sp>
      <p:sp>
        <p:nvSpPr>
          <p:cNvPr id="5" name="Footer Placeholder 4"/>
          <p:cNvSpPr>
            <a:spLocks noGrp="1"/>
          </p:cNvSpPr>
          <p:nvPr>
            <p:ph type="ftr" sz="quarter" idx="11"/>
          </p:nvPr>
        </p:nvSpPr>
        <p:spPr>
          <a:xfrm>
            <a:off x="516133" y="6387910"/>
            <a:ext cx="3859795" cy="228660"/>
          </a:xfrm>
        </p:spPr>
        <p:txBody>
          <a:bodyPr/>
          <a:lstStyle/>
          <a:p>
            <a:pPr>
              <a:defRPr/>
            </a:pPr>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781EE929-25B0-46F9-8404-EFB72068DA8A}" type="slidenum">
              <a:rPr lang="en-US" altLang="en-US" smtClean="0"/>
              <a:pPr/>
              <a:t>‹#›</a:t>
            </a:fld>
            <a:endParaRPr lang="en-US" altLang="en-US"/>
          </a:p>
        </p:txBody>
      </p:sp>
    </p:spTree>
    <p:extLst>
      <p:ext uri="{BB962C8B-B14F-4D97-AF65-F5344CB8AC3E}">
        <p14:creationId xmlns:p14="http://schemas.microsoft.com/office/powerpoint/2010/main" val="38083770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538546" y="6365498"/>
            <a:ext cx="3859795" cy="228660"/>
          </a:xfrm>
        </p:spPr>
        <p:txBody>
          <a:bodyPr/>
          <a:lstStyle/>
          <a:p>
            <a:pPr>
              <a:defRPr/>
            </a:pPr>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A399EA0B-254C-4239-96BF-C4358BC839C1}" type="slidenum">
              <a:rPr lang="en-US" altLang="en-US" smtClean="0"/>
              <a:pPr/>
              <a:t>‹#›</a:t>
            </a:fld>
            <a:endParaRPr lang="en-US" altLang="en-US"/>
          </a:p>
        </p:txBody>
      </p:sp>
    </p:spTree>
    <p:extLst>
      <p:ext uri="{BB962C8B-B14F-4D97-AF65-F5344CB8AC3E}">
        <p14:creationId xmlns:p14="http://schemas.microsoft.com/office/powerpoint/2010/main" val="2069910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pPr>
              <a:defRPr/>
            </a:pPr>
            <a:endParaRPr lang="en-US"/>
          </a:p>
        </p:txBody>
      </p:sp>
      <p:sp>
        <p:nvSpPr>
          <p:cNvPr id="5" name="Footer Placeholder 3"/>
          <p:cNvSpPr>
            <a:spLocks noGrp="1"/>
          </p:cNvSpPr>
          <p:nvPr>
            <p:ph type="ftr" sz="quarter" idx="11"/>
          </p:nvPr>
        </p:nvSpPr>
        <p:spPr/>
        <p:txBody>
          <a:bodyPr/>
          <a:lstStyle/>
          <a:p>
            <a:pPr>
              <a:defRPr/>
            </a:pPr>
            <a:endParaRPr lang="en-US"/>
          </a:p>
        </p:txBody>
      </p:sp>
      <p:sp>
        <p:nvSpPr>
          <p:cNvPr id="6" name="Slide Number Placeholder 4"/>
          <p:cNvSpPr>
            <a:spLocks noGrp="1"/>
          </p:cNvSpPr>
          <p:nvPr>
            <p:ph type="sldNum" sz="quarter" idx="12"/>
          </p:nvPr>
        </p:nvSpPr>
        <p:spPr/>
        <p:txBody>
          <a:bodyPr/>
          <a:lstStyle/>
          <a:p>
            <a:fld id="{2BDBF88B-3378-4387-AED7-33ECC267F034}" type="slidenum">
              <a:rPr lang="en-US" altLang="en-US" smtClean="0"/>
              <a:pPr/>
              <a:t>‹#›</a:t>
            </a:fld>
            <a:endParaRPr lang="en-US" altLang="en-US"/>
          </a:p>
        </p:txBody>
      </p:sp>
    </p:spTree>
    <p:extLst>
      <p:ext uri="{BB962C8B-B14F-4D97-AF65-F5344CB8AC3E}">
        <p14:creationId xmlns:p14="http://schemas.microsoft.com/office/powerpoint/2010/main" val="4033573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a:defRPr/>
            </a:pPr>
            <a:endParaRPr lang="en-US"/>
          </a:p>
        </p:txBody>
      </p:sp>
      <p:sp>
        <p:nvSpPr>
          <p:cNvPr id="5" name="Footer Placeholder 2"/>
          <p:cNvSpPr>
            <a:spLocks noGrp="1"/>
          </p:cNvSpPr>
          <p:nvPr>
            <p:ph type="ftr" sz="quarter" idx="11"/>
          </p:nvPr>
        </p:nvSpPr>
        <p:spPr/>
        <p:txBody>
          <a:bodyPr/>
          <a:lstStyle/>
          <a:p>
            <a:pPr>
              <a:defRPr/>
            </a:pPr>
            <a:endParaRPr lang="en-US"/>
          </a:p>
        </p:txBody>
      </p:sp>
      <p:sp>
        <p:nvSpPr>
          <p:cNvPr id="6" name="Slide Number Placeholder 3"/>
          <p:cNvSpPr>
            <a:spLocks noGrp="1"/>
          </p:cNvSpPr>
          <p:nvPr>
            <p:ph type="sldNum" sz="quarter" idx="12"/>
          </p:nvPr>
        </p:nvSpPr>
        <p:spPr/>
        <p:txBody>
          <a:bodyPr/>
          <a:lstStyle/>
          <a:p>
            <a:fld id="{928C9C1E-B9BE-4BA0-B86A-74D0249E07DC}" type="slidenum">
              <a:rPr lang="en-US" altLang="en-US" smtClean="0"/>
              <a:pPr/>
              <a:t>‹#›</a:t>
            </a:fld>
            <a:endParaRPr lang="en-US" altLang="en-US"/>
          </a:p>
        </p:txBody>
      </p:sp>
    </p:spTree>
    <p:extLst>
      <p:ext uri="{BB962C8B-B14F-4D97-AF65-F5344CB8AC3E}">
        <p14:creationId xmlns:p14="http://schemas.microsoft.com/office/powerpoint/2010/main" val="412003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pPr>
              <a:defRPr/>
            </a:pPr>
            <a:endParaRPr lang="en-US"/>
          </a:p>
        </p:txBody>
      </p:sp>
      <p:sp>
        <p:nvSpPr>
          <p:cNvPr id="5" name="Footer Placeholder 5"/>
          <p:cNvSpPr>
            <a:spLocks noGrp="1"/>
          </p:cNvSpPr>
          <p:nvPr>
            <p:ph type="ftr" sz="quarter" idx="11"/>
          </p:nvPr>
        </p:nvSpPr>
        <p:spPr/>
        <p:txBody>
          <a:bodyPr/>
          <a:lstStyle/>
          <a:p>
            <a:pPr>
              <a:defRPr/>
            </a:pPr>
            <a:endParaRPr lang="en-US"/>
          </a:p>
        </p:txBody>
      </p:sp>
      <p:sp>
        <p:nvSpPr>
          <p:cNvPr id="6" name="Slide Number Placeholder 6"/>
          <p:cNvSpPr>
            <a:spLocks noGrp="1"/>
          </p:cNvSpPr>
          <p:nvPr>
            <p:ph type="sldNum" sz="quarter" idx="12"/>
          </p:nvPr>
        </p:nvSpPr>
        <p:spPr/>
        <p:txBody>
          <a:bodyPr/>
          <a:lstStyle/>
          <a:p>
            <a:fld id="{F0039E17-2A9B-4CE4-8203-78B3AA6F5C45}" type="slidenum">
              <a:rPr lang="en-US" altLang="en-US" smtClean="0"/>
              <a:pPr/>
              <a:t>‹#›</a:t>
            </a:fld>
            <a:endParaRPr lang="en-US" altLang="en-US"/>
          </a:p>
        </p:txBody>
      </p:sp>
    </p:spTree>
    <p:extLst>
      <p:ext uri="{BB962C8B-B14F-4D97-AF65-F5344CB8AC3E}">
        <p14:creationId xmlns:p14="http://schemas.microsoft.com/office/powerpoint/2010/main" val="2156385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22C0824A-930E-4D5E-83E0-6E851796BCB1}" type="slidenum">
              <a:rPr lang="en-US" altLang="en-US" smtClean="0"/>
              <a:pPr/>
              <a:t>‹#›</a:t>
            </a:fld>
            <a:endParaRPr lang="en-US" altLang="en-US"/>
          </a:p>
        </p:txBody>
      </p:sp>
    </p:spTree>
    <p:extLst>
      <p:ext uri="{BB962C8B-B14F-4D97-AF65-F5344CB8AC3E}">
        <p14:creationId xmlns:p14="http://schemas.microsoft.com/office/powerpoint/2010/main" val="458598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jpe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1.jpe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258877FF-D7C8-47CB-86FB-D6B79D1C9E7D}" type="slidenum">
              <a:rPr lang="en-US" altLang="en-US" smtClean="0"/>
              <a:pPr/>
              <a:t>‹#›</a:t>
            </a:fld>
            <a:endParaRPr lang="en-US" altLang="en-US"/>
          </a:p>
        </p:txBody>
      </p:sp>
    </p:spTree>
    <p:extLst>
      <p:ext uri="{BB962C8B-B14F-4D97-AF65-F5344CB8AC3E}">
        <p14:creationId xmlns:p14="http://schemas.microsoft.com/office/powerpoint/2010/main" val="982110244"/>
      </p:ext>
    </p:extLst>
  </p:cSld>
  <p:clrMap bg1="dk1" tx1="lt1" bg2="dk2" tx2="lt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 id="2147483907" r:id="rId13"/>
    <p:sldLayoutId id="2147483908" r:id="rId14"/>
    <p:sldLayoutId id="2147483909" r:id="rId15"/>
    <p:sldLayoutId id="2147483910" r:id="rId16"/>
    <p:sldLayoutId id="2147483911"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pPr>
              <a:defRPr/>
            </a:pPr>
            <a:endParaRPr lang="en-US"/>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pPr>
              <a:defRPr/>
            </a:pPr>
            <a:endParaRPr lang="en-US"/>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258877FF-D7C8-47CB-86FB-D6B79D1C9E7D}" type="slidenum">
              <a:rPr lang="en-US" altLang="en-US" smtClean="0"/>
              <a:pPr/>
              <a:t>‹#›</a:t>
            </a:fld>
            <a:endParaRPr lang="en-US" altLang="en-US"/>
          </a:p>
        </p:txBody>
      </p:sp>
    </p:spTree>
    <p:extLst>
      <p:ext uri="{BB962C8B-B14F-4D97-AF65-F5344CB8AC3E}">
        <p14:creationId xmlns:p14="http://schemas.microsoft.com/office/powerpoint/2010/main" val="3043035543"/>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 id="2147483925" r:id="rId13"/>
    <p:sldLayoutId id="2147483926" r:id="rId14"/>
    <p:sldLayoutId id="2147483927" r:id="rId15"/>
    <p:sldLayoutId id="2147483928" r:id="rId16"/>
    <p:sldLayoutId id="2147483929" r:id="rId17"/>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pPr>
              <a:defRPr/>
            </a:pPr>
            <a:endParaRPr lang="en-US"/>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pPr>
              <a:defRPr/>
            </a:pPr>
            <a:endParaRPr lang="en-US"/>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258877FF-D7C8-47CB-86FB-D6B79D1C9E7D}" type="slidenum">
              <a:rPr lang="en-US" altLang="en-US" smtClean="0"/>
              <a:pPr/>
              <a:t>‹#›</a:t>
            </a:fld>
            <a:endParaRPr lang="en-US" altLang="en-US"/>
          </a:p>
        </p:txBody>
      </p:sp>
    </p:spTree>
    <p:extLst>
      <p:ext uri="{BB962C8B-B14F-4D97-AF65-F5344CB8AC3E}">
        <p14:creationId xmlns:p14="http://schemas.microsoft.com/office/powerpoint/2010/main" val="1347421995"/>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 id="2147483942" r:id="rId12"/>
    <p:sldLayoutId id="2147483943" r:id="rId13"/>
    <p:sldLayoutId id="2147483944" r:id="rId14"/>
    <p:sldLayoutId id="2147483945" r:id="rId15"/>
    <p:sldLayoutId id="2147483946" r:id="rId16"/>
    <p:sldLayoutId id="2147483947" r:id="rId17"/>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BFEFE-953D-490D-833E-DDB97943871E}"/>
              </a:ext>
            </a:extLst>
          </p:cNvPr>
          <p:cNvSpPr>
            <a:spLocks noGrp="1"/>
          </p:cNvSpPr>
          <p:nvPr>
            <p:ph type="title"/>
          </p:nvPr>
        </p:nvSpPr>
        <p:spPr/>
        <p:txBody>
          <a:bodyPr/>
          <a:lstStyle/>
          <a:p>
            <a:pPr eaLnBrk="1" hangingPunct="1">
              <a:defRPr/>
            </a:pPr>
            <a:endParaRPr lang="en-US" dirty="0"/>
          </a:p>
        </p:txBody>
      </p:sp>
      <p:pic>
        <p:nvPicPr>
          <p:cNvPr id="35843" name="Content Placeholder 3">
            <a:extLst>
              <a:ext uri="{FF2B5EF4-FFF2-40B4-BE49-F238E27FC236}">
                <a16:creationId xmlns:a16="http://schemas.microsoft.com/office/drawing/2014/main" id="{248C65C6-02A5-4E9C-A44B-75B503BCAE8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875" y="152400"/>
            <a:ext cx="5856288" cy="6705600"/>
          </a:xfrm>
        </p:spPr>
      </p:pic>
      <p:sp>
        <p:nvSpPr>
          <p:cNvPr id="35844" name="TextBox 2">
            <a:extLst>
              <a:ext uri="{FF2B5EF4-FFF2-40B4-BE49-F238E27FC236}">
                <a16:creationId xmlns:a16="http://schemas.microsoft.com/office/drawing/2014/main" id="{1C0466E3-6542-4590-8593-C450A3944089}"/>
              </a:ext>
            </a:extLst>
          </p:cNvPr>
          <p:cNvSpPr txBox="1">
            <a:spLocks noChangeArrowheads="1"/>
          </p:cNvSpPr>
          <p:nvPr/>
        </p:nvSpPr>
        <p:spPr bwMode="auto">
          <a:xfrm>
            <a:off x="6172200" y="4038600"/>
            <a:ext cx="23622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a:t>By the 12</a:t>
            </a:r>
            <a:r>
              <a:rPr lang="en-US" altLang="en-US" sz="2000" b="1" baseline="30000"/>
              <a:t>th</a:t>
            </a:r>
            <a:r>
              <a:rPr lang="en-US" altLang="en-US" sz="2000" b="1"/>
              <a:t> and 13</a:t>
            </a:r>
            <a:r>
              <a:rPr lang="en-US" altLang="en-US" sz="2000" b="1" baseline="30000"/>
              <a:t>th</a:t>
            </a:r>
            <a:r>
              <a:rPr lang="en-US" altLang="en-US" sz="2000" b="1"/>
              <a:t> Centuries,  Muslim contributions to knowledge and fundamental texts rivaled those of the Greeks</a:t>
            </a:r>
          </a:p>
        </p:txBody>
      </p:sp>
      <p:pic>
        <p:nvPicPr>
          <p:cNvPr id="35845" name="Picture 3">
            <a:extLst>
              <a:ext uri="{FF2B5EF4-FFF2-40B4-BE49-F238E27FC236}">
                <a16:creationId xmlns:a16="http://schemas.microsoft.com/office/drawing/2014/main" id="{4238D3B5-1764-4CFD-BF92-426831C0B2E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70550" y="204788"/>
            <a:ext cx="336550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7607F-FF59-4F32-A0C1-F535A173C40C}"/>
              </a:ext>
            </a:extLst>
          </p:cNvPr>
          <p:cNvSpPr>
            <a:spLocks noGrp="1"/>
          </p:cNvSpPr>
          <p:nvPr>
            <p:ph type="title"/>
          </p:nvPr>
        </p:nvSpPr>
        <p:spPr/>
        <p:txBody>
          <a:bodyPr/>
          <a:lstStyle/>
          <a:p>
            <a:pPr fontAlgn="auto">
              <a:spcAft>
                <a:spcPts val="0"/>
              </a:spcAft>
              <a:defRPr/>
            </a:pPr>
            <a:r>
              <a:rPr lang="en-US" dirty="0"/>
              <a:t>A new character Emerges</a:t>
            </a:r>
          </a:p>
        </p:txBody>
      </p:sp>
      <p:sp>
        <p:nvSpPr>
          <p:cNvPr id="36867" name="Content Placeholder 2">
            <a:extLst>
              <a:ext uri="{FF2B5EF4-FFF2-40B4-BE49-F238E27FC236}">
                <a16:creationId xmlns:a16="http://schemas.microsoft.com/office/drawing/2014/main" id="{E56C978F-7282-4686-BDC6-DB68C8127932}"/>
              </a:ext>
            </a:extLst>
          </p:cNvPr>
          <p:cNvSpPr>
            <a:spLocks noGrp="1"/>
          </p:cNvSpPr>
          <p:nvPr>
            <p:ph idx="1"/>
          </p:nvPr>
        </p:nvSpPr>
        <p:spPr/>
        <p:txBody>
          <a:bodyPr/>
          <a:lstStyle/>
          <a:p>
            <a:r>
              <a:rPr lang="en-US" altLang="en-US"/>
              <a:t>Roger  Bacon (1214-1284)</a:t>
            </a:r>
          </a:p>
          <a:p>
            <a:r>
              <a:rPr lang="en-US" altLang="en-US"/>
              <a:t>Championed the Experimental Method as the best road to the truth</a:t>
            </a:r>
          </a:p>
          <a:p>
            <a:r>
              <a:rPr lang="en-US" altLang="en-US"/>
              <a:t>Was persecuted and imprisoned many times due to this aggressive opposition to the Medieval Church that condemned his experimental science approach</a:t>
            </a:r>
          </a:p>
        </p:txBody>
      </p:sp>
      <p:sp>
        <p:nvSpPr>
          <p:cNvPr id="4" name="Rectangle 3">
            <a:extLst>
              <a:ext uri="{FF2B5EF4-FFF2-40B4-BE49-F238E27FC236}">
                <a16:creationId xmlns:a16="http://schemas.microsoft.com/office/drawing/2014/main" id="{26C224FF-0F9B-49E4-9486-5D17957D394C}"/>
              </a:ext>
            </a:extLst>
          </p:cNvPr>
          <p:cNvSpPr>
            <a:spLocks noChangeArrowheads="1"/>
          </p:cNvSpPr>
          <p:nvPr/>
        </p:nvSpPr>
        <p:spPr bwMode="auto">
          <a:xfrm>
            <a:off x="1219200" y="4683125"/>
            <a:ext cx="64008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i="1">
                <a:solidFill>
                  <a:srgbClr val="FFFF00"/>
                </a:solidFill>
                <a:latin typeface="Helvetica Neue"/>
              </a:rPr>
              <a:t>The strongest arguments prove nothing so long as the conclusions are not verified by experience. Experimental science is the queen of sciences and the goal of all speculation.</a:t>
            </a:r>
            <a:br>
              <a:rPr lang="en-US" altLang="en-US" b="1" i="1">
                <a:solidFill>
                  <a:srgbClr val="FFFF00"/>
                </a:solidFill>
              </a:rPr>
            </a:br>
            <a:endParaRPr lang="en-US" altLang="en-US" b="1" i="1">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4ADBDCDA-52A7-4574-A3B2-E8A13732D34D}"/>
              </a:ext>
            </a:extLst>
          </p:cNvPr>
          <p:cNvSpPr>
            <a:spLocks noGrp="1" noChangeArrowheads="1"/>
          </p:cNvSpPr>
          <p:nvPr>
            <p:ph type="title"/>
          </p:nvPr>
        </p:nvSpPr>
        <p:spPr/>
        <p:txBody>
          <a:bodyPr/>
          <a:lstStyle/>
          <a:p>
            <a:pPr fontAlgn="auto">
              <a:spcAft>
                <a:spcPts val="0"/>
              </a:spcAft>
              <a:defRPr/>
            </a:pPr>
            <a:r>
              <a:rPr lang="en-US"/>
              <a:t>New Methodologies</a:t>
            </a:r>
          </a:p>
        </p:txBody>
      </p:sp>
      <p:sp>
        <p:nvSpPr>
          <p:cNvPr id="37891" name="Rectangle 3">
            <a:extLst>
              <a:ext uri="{FF2B5EF4-FFF2-40B4-BE49-F238E27FC236}">
                <a16:creationId xmlns:a16="http://schemas.microsoft.com/office/drawing/2014/main" id="{1DD97DBF-7CA3-49D6-ABA9-7421F7A7305A}"/>
              </a:ext>
            </a:extLst>
          </p:cNvPr>
          <p:cNvSpPr>
            <a:spLocks noGrp="1" noChangeArrowheads="1"/>
          </p:cNvSpPr>
          <p:nvPr>
            <p:ph idx="1"/>
          </p:nvPr>
        </p:nvSpPr>
        <p:spPr/>
        <p:txBody>
          <a:bodyPr>
            <a:normAutofit fontScale="92500" lnSpcReduction="20000"/>
          </a:bodyPr>
          <a:lstStyle/>
          <a:p>
            <a:r>
              <a:rPr lang="en-US" altLang="en-US" sz="2800" b="1"/>
              <a:t>In 1267 and 1268, Roger Bacon published proposals for educational reform, arguing for the study of nature, using observation and exact measurement, and asserting that the only basis for certainty is experience, or verification</a:t>
            </a:r>
          </a:p>
          <a:p>
            <a:r>
              <a:rPr lang="en-US" altLang="en-US" sz="2800" b="1"/>
              <a:t>“</a:t>
            </a:r>
            <a:r>
              <a:rPr lang="en-US" altLang="en-US" sz="2800" b="1" i="1"/>
              <a:t>Reasoning draws a conclusion, but does not make the conclusion certain, unless the mind discovers it by the path of experience”</a:t>
            </a:r>
            <a:endParaRPr lang="en-US" altLang="en-US" sz="2800" b="1"/>
          </a:p>
          <a:p>
            <a:r>
              <a:rPr lang="en-US" altLang="en-US" sz="2800" b="1"/>
              <a:t>What would Aristotle say to this?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51EDB0F1-1D6E-4D3B-A90F-4F724353D73C}"/>
              </a:ext>
            </a:extLst>
          </p:cNvPr>
          <p:cNvSpPr>
            <a:spLocks noGrp="1" noChangeArrowheads="1"/>
          </p:cNvSpPr>
          <p:nvPr>
            <p:ph type="title"/>
          </p:nvPr>
        </p:nvSpPr>
        <p:spPr/>
        <p:txBody>
          <a:bodyPr/>
          <a:lstStyle/>
          <a:p>
            <a:pPr fontAlgn="auto">
              <a:spcAft>
                <a:spcPts val="0"/>
              </a:spcAft>
              <a:defRPr/>
            </a:pPr>
            <a:r>
              <a:rPr lang="en-US"/>
              <a:t>Roger Bacon</a:t>
            </a:r>
          </a:p>
        </p:txBody>
      </p:sp>
      <p:sp>
        <p:nvSpPr>
          <p:cNvPr id="17411" name="Rectangle 3">
            <a:extLst>
              <a:ext uri="{FF2B5EF4-FFF2-40B4-BE49-F238E27FC236}">
                <a16:creationId xmlns:a16="http://schemas.microsoft.com/office/drawing/2014/main" id="{A136B10A-FCA9-4B13-AA70-92C178905487}"/>
              </a:ext>
            </a:extLst>
          </p:cNvPr>
          <p:cNvSpPr>
            <a:spLocks noGrp="1" noChangeArrowheads="1"/>
          </p:cNvSpPr>
          <p:nvPr>
            <p:ph idx="1"/>
          </p:nvPr>
        </p:nvSpPr>
        <p:spPr/>
        <p:txBody>
          <a:bodyPr rtlCol="0">
            <a:normAutofit fontScale="77500" lnSpcReduction="20000"/>
          </a:bodyPr>
          <a:lstStyle/>
          <a:p>
            <a:pPr marL="182880" indent="-182880" fontAlgn="auto">
              <a:defRPr/>
            </a:pPr>
            <a:r>
              <a:rPr lang="en-US" altLang="en-US" i="1" dirty="0"/>
              <a:t>There two ways of acquiring knowledge, one through reason, the other by experiment. Argument reaches a conclusion and compels us to admit it, but it neither makes us certain nor so annihilates doubt that the mind rests calm in the intuition of truth, unless it finds this certitude by way of experience</a:t>
            </a:r>
            <a:r>
              <a:rPr lang="en-US" altLang="en-US" dirty="0"/>
              <a:t>.</a:t>
            </a:r>
          </a:p>
          <a:p>
            <a:pPr marL="182880" indent="-182880" fontAlgn="auto">
              <a:defRPr/>
            </a:pPr>
            <a:r>
              <a:rPr lang="en-US" altLang="en-US" sz="2400" i="1" dirty="0"/>
              <a:t>Even if a man that has never seen fire,  proves by good reasoning that fire burns, and devours and destroys things, nevertheless the mind of one hearing his arguments would never be convinced, nor would he avoid fire until he puts his hand or some combustible thing into it in order to prove by experiment what the argument taught. But after the fact of combustion is experienced, the mind is satisfied and lies calm in the certainty of truth. Hence argument is not enough, but experience is</a:t>
            </a:r>
            <a:r>
              <a:rPr lang="en-US" altLang="en-US" sz="2400" dirty="0"/>
              <a:t>. </a:t>
            </a:r>
          </a:p>
          <a:p>
            <a:pPr marL="182880" indent="-182880" fontAlgn="auto">
              <a:defRPr/>
            </a:pPr>
            <a:endParaRPr lang="en-US"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F05A5F98-F777-4006-84A3-C7890CD056F7}"/>
              </a:ext>
            </a:extLst>
          </p:cNvPr>
          <p:cNvSpPr>
            <a:spLocks noGrp="1"/>
          </p:cNvSpPr>
          <p:nvPr>
            <p:ph type="title"/>
          </p:nvPr>
        </p:nvSpPr>
        <p:spPr/>
        <p:txBody>
          <a:bodyPr/>
          <a:lstStyle/>
          <a:p>
            <a:pPr eaLnBrk="1" hangingPunct="1"/>
            <a:r>
              <a:rPr lang="en-US" altLang="en-US">
                <a:ln>
                  <a:noFill/>
                </a:ln>
              </a:rPr>
              <a:t>Important Quotes at this time</a:t>
            </a:r>
          </a:p>
        </p:txBody>
      </p:sp>
      <p:sp>
        <p:nvSpPr>
          <p:cNvPr id="3" name="Content Placeholder 2">
            <a:extLst>
              <a:ext uri="{FF2B5EF4-FFF2-40B4-BE49-F238E27FC236}">
                <a16:creationId xmlns:a16="http://schemas.microsoft.com/office/drawing/2014/main" id="{A84519E8-53C1-42A0-9D31-8503FC682E27}"/>
              </a:ext>
            </a:extLst>
          </p:cNvPr>
          <p:cNvSpPr>
            <a:spLocks noGrp="1"/>
          </p:cNvSpPr>
          <p:nvPr>
            <p:ph idx="1"/>
          </p:nvPr>
        </p:nvSpPr>
        <p:spPr/>
        <p:txBody>
          <a:bodyPr rtlCol="0">
            <a:normAutofit/>
          </a:bodyPr>
          <a:lstStyle/>
          <a:p>
            <a:pPr eaLnBrk="1" fontAlgn="auto" hangingPunct="1">
              <a:spcAft>
                <a:spcPts val="0"/>
              </a:spcAft>
              <a:buFont typeface="Arial"/>
              <a:buChar char="•"/>
              <a:defRPr/>
            </a:pPr>
            <a:r>
              <a:rPr lang="en-US" b="1" i="1" dirty="0">
                <a:solidFill>
                  <a:srgbClr val="FF3300"/>
                </a:solidFill>
                <a:effectLst>
                  <a:outerShdw blurRad="38100" dist="38100" dir="2700000" algn="tl">
                    <a:srgbClr val="FFFFFF"/>
                  </a:outerShdw>
                </a:effectLst>
              </a:rPr>
              <a:t>“Through doubting we come to inquiry, and through inquiry we perceive the truth.” (</a:t>
            </a:r>
            <a:r>
              <a:rPr lang="en-US" b="1" i="1" dirty="0" err="1">
                <a:solidFill>
                  <a:srgbClr val="FF3300"/>
                </a:solidFill>
                <a:effectLst>
                  <a:outerShdw blurRad="38100" dist="38100" dir="2700000" algn="tl">
                    <a:srgbClr val="FFFFFF"/>
                  </a:outerShdw>
                </a:effectLst>
              </a:rPr>
              <a:t>Aberlard</a:t>
            </a:r>
            <a:r>
              <a:rPr lang="en-US" b="1" i="1" dirty="0">
                <a:solidFill>
                  <a:srgbClr val="FF3300"/>
                </a:solidFill>
                <a:effectLst>
                  <a:outerShdw blurRad="38100" dist="38100" dir="2700000" algn="tl">
                    <a:srgbClr val="FFFFFF"/>
                  </a:outerShdw>
                </a:effectLst>
              </a:rPr>
              <a:t> 1120) (500 years before Descartes)</a:t>
            </a:r>
          </a:p>
          <a:p>
            <a:pPr eaLnBrk="1" fontAlgn="auto" hangingPunct="1">
              <a:spcAft>
                <a:spcPts val="0"/>
              </a:spcAft>
              <a:buFont typeface="Arial"/>
              <a:buChar char="•"/>
              <a:defRPr/>
            </a:pPr>
            <a:r>
              <a:rPr lang="en-US" i="1" dirty="0">
                <a:solidFill>
                  <a:schemeClr val="tx1">
                    <a:lumMod val="85000"/>
                    <a:lumOff val="15000"/>
                  </a:schemeClr>
                </a:solidFill>
              </a:rPr>
              <a:t>To one who has faith, no explanation is necessary. To one without faith, no explanation is possible. (Aquinas)</a:t>
            </a:r>
          </a:p>
          <a:p>
            <a:pPr eaLnBrk="1" fontAlgn="auto" hangingPunct="1">
              <a:spcAft>
                <a:spcPts val="0"/>
              </a:spcAft>
              <a:buFont typeface="Arial"/>
              <a:buChar char="•"/>
              <a:defRPr/>
            </a:pPr>
            <a:r>
              <a:rPr lang="en-US" i="1" dirty="0">
                <a:solidFill>
                  <a:schemeClr val="tx1">
                    <a:lumMod val="85000"/>
                    <a:lumOff val="15000"/>
                  </a:schemeClr>
                </a:solidFill>
              </a:rPr>
              <a:t>Distinctions drawn by the mind are not necessarily equivalent to distinctions in reality. (Aquinas/ Descartes)</a:t>
            </a:r>
            <a:endParaRPr lang="en-US" b="1" i="1" dirty="0">
              <a:solidFill>
                <a:srgbClr val="FF3300"/>
              </a:solidFill>
              <a:effectLst>
                <a:outerShdw blurRad="38100" dist="38100" dir="2700000" algn="tl">
                  <a:srgbClr val="FFFFFF"/>
                </a:outerShdw>
              </a:effectLst>
            </a:endParaRPr>
          </a:p>
          <a:p>
            <a:pPr eaLnBrk="1" fontAlgn="auto" hangingPunct="1">
              <a:spcAft>
                <a:spcPts val="0"/>
              </a:spcAft>
              <a:buFont typeface="Arial"/>
              <a:buChar char="•"/>
              <a:defRPr/>
            </a:pPr>
            <a:r>
              <a:rPr lang="en-US" i="1" dirty="0">
                <a:solidFill>
                  <a:schemeClr val="tx1">
                    <a:lumMod val="85000"/>
                    <a:lumOff val="15000"/>
                  </a:schemeClr>
                </a:solidFill>
              </a:rPr>
              <a:t>Most men seem to live according to sense rather than reason. (Aquinas/Descartes/Kant)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EB4A1308-CD1B-40AF-A38B-953987D38A71}"/>
              </a:ext>
            </a:extLst>
          </p:cNvPr>
          <p:cNvSpPr>
            <a:spLocks noGrp="1" noChangeArrowheads="1"/>
          </p:cNvSpPr>
          <p:nvPr>
            <p:ph type="title"/>
          </p:nvPr>
        </p:nvSpPr>
        <p:spPr/>
        <p:txBody>
          <a:bodyPr/>
          <a:lstStyle/>
          <a:p>
            <a:pPr eaLnBrk="1" hangingPunct="1">
              <a:defRPr/>
            </a:pPr>
            <a:r>
              <a:rPr lang="en-US" dirty="0"/>
              <a:t>Towards the “Scientific Method”</a:t>
            </a:r>
          </a:p>
        </p:txBody>
      </p:sp>
      <p:sp>
        <p:nvSpPr>
          <p:cNvPr id="19459" name="Rectangle 3">
            <a:extLst>
              <a:ext uri="{FF2B5EF4-FFF2-40B4-BE49-F238E27FC236}">
                <a16:creationId xmlns:a16="http://schemas.microsoft.com/office/drawing/2014/main" id="{4E85CD8E-C593-40E4-9A7E-AB5E452C6230}"/>
              </a:ext>
            </a:extLst>
          </p:cNvPr>
          <p:cNvSpPr>
            <a:spLocks noGrp="1" noChangeArrowheads="1"/>
          </p:cNvSpPr>
          <p:nvPr>
            <p:ph idx="1"/>
          </p:nvPr>
        </p:nvSpPr>
        <p:spPr/>
        <p:txBody>
          <a:bodyPr>
            <a:normAutofit lnSpcReduction="10000"/>
          </a:bodyPr>
          <a:lstStyle/>
          <a:p>
            <a:pPr eaLnBrk="1" hangingPunct="1"/>
            <a:r>
              <a:rPr lang="en-US" altLang="en-US" sz="2400" b="1" dirty="0"/>
              <a:t>In 1328 or earlier, Ockham, in Summa </a:t>
            </a:r>
            <a:r>
              <a:rPr lang="en-US" altLang="en-US" sz="2400" b="1" dirty="0" err="1"/>
              <a:t>Logicae</a:t>
            </a:r>
            <a:r>
              <a:rPr lang="en-US" altLang="en-US" sz="2400" b="1" dirty="0"/>
              <a:t>, wrote that universals exist only in men's minds and in language, disputing the Aristotelian principle that such things as the final cause were self-evident or necessary. In other words, facts could only be correlated, not caused. Ockham's razor:</a:t>
            </a:r>
          </a:p>
          <a:p>
            <a:pPr eaLnBrk="1" hangingPunct="1">
              <a:buFontTx/>
              <a:buNone/>
            </a:pPr>
            <a:r>
              <a:rPr lang="en-US" altLang="en-US" sz="2400" b="1" dirty="0"/>
              <a:t>‘</a:t>
            </a:r>
            <a:r>
              <a:rPr lang="en-US" altLang="en-US" sz="2400" b="1" i="1" dirty="0"/>
              <a:t>What can be done with fewer assumptions is done in vain with more’.</a:t>
            </a:r>
          </a:p>
          <a:p>
            <a:pPr eaLnBrk="1" hangingPunct="1"/>
            <a:r>
              <a:rPr lang="en-US" altLang="en-US" dirty="0">
                <a:solidFill>
                  <a:srgbClr val="FFFF00"/>
                </a:solidFill>
              </a:rPr>
              <a:t>Does this represent a Bias?</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3.xml><?xml version="1.0" encoding="utf-8"?>
<a:theme xmlns:a="http://schemas.openxmlformats.org/drawingml/2006/main" name="1_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Template>
  <TotalTime>167</TotalTime>
  <Words>495</Words>
  <Application>Microsoft Office PowerPoint</Application>
  <PresentationFormat>On-screen Show (4:3)</PresentationFormat>
  <Paragraphs>22</Paragraphs>
  <Slides>6</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6</vt:i4>
      </vt:variant>
    </vt:vector>
  </HeadingPairs>
  <TitlesOfParts>
    <vt:vector size="16" baseType="lpstr">
      <vt:lpstr>Arial</vt:lpstr>
      <vt:lpstr>Wingdings</vt:lpstr>
      <vt:lpstr>Calibri</vt:lpstr>
      <vt:lpstr>Garamond</vt:lpstr>
      <vt:lpstr>Corbel</vt:lpstr>
      <vt:lpstr>Verdana</vt:lpstr>
      <vt:lpstr>Helvetica Neue</vt:lpstr>
      <vt:lpstr>Ion</vt:lpstr>
      <vt:lpstr>Ion Boardroom</vt:lpstr>
      <vt:lpstr>1_Ion Boardroom</vt:lpstr>
      <vt:lpstr>PowerPoint Presentation</vt:lpstr>
      <vt:lpstr>A new character Emerges</vt:lpstr>
      <vt:lpstr>New Methodologies</vt:lpstr>
      <vt:lpstr>Roger Bacon</vt:lpstr>
      <vt:lpstr>Important Quotes at this time</vt:lpstr>
      <vt:lpstr>Towards the “Scientific Method”</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in the Dark Ages</dc:title>
  <dc:creator>Greg Bothun</dc:creator>
  <cp:lastModifiedBy>Greg</cp:lastModifiedBy>
  <cp:revision>23</cp:revision>
  <dcterms:created xsi:type="dcterms:W3CDTF">2006-04-19T17:25:10Z</dcterms:created>
  <dcterms:modified xsi:type="dcterms:W3CDTF">2020-10-12T00:01:23Z</dcterms:modified>
</cp:coreProperties>
</file>