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 id="2147484028" r:id="rId2"/>
    <p:sldMasterId id="2147484102" r:id="rId3"/>
    <p:sldMasterId id="2147484120" r:id="rId4"/>
  </p:sldMasterIdLst>
  <p:notesMasterIdLst>
    <p:notesMasterId r:id="rId9"/>
  </p:notesMasterIdLst>
  <p:sldIdLst>
    <p:sldId id="268" r:id="rId5"/>
    <p:sldId id="265" r:id="rId6"/>
    <p:sldId id="266" r:id="rId7"/>
    <p:sldId id="273" r:id="rId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3" d="100"/>
          <a:sy n="93" d="100"/>
        </p:scale>
        <p:origin x="948"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C505B69-89B4-4A46-BF52-D533DB1BFAB3}"/>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defRPr>
            </a:lvl1pPr>
          </a:lstStyle>
          <a:p>
            <a:pPr>
              <a:defRPr/>
            </a:pPr>
            <a:endParaRPr lang="en-US"/>
          </a:p>
        </p:txBody>
      </p:sp>
      <p:sp>
        <p:nvSpPr>
          <p:cNvPr id="3" name="Date Placeholder 2">
            <a:extLst>
              <a:ext uri="{FF2B5EF4-FFF2-40B4-BE49-F238E27FC236}">
                <a16:creationId xmlns:a16="http://schemas.microsoft.com/office/drawing/2014/main" id="{4B7FF509-6AB8-4872-B8EE-358CEEA76888}"/>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defRPr>
            </a:lvl1pPr>
          </a:lstStyle>
          <a:p>
            <a:pPr>
              <a:defRPr/>
            </a:pPr>
            <a:fld id="{857813E1-DD9D-4619-8859-F8909AE6287D}" type="datetimeFigureOut">
              <a:rPr lang="en-US"/>
              <a:pPr>
                <a:defRPr/>
              </a:pPr>
              <a:t>10/12/2020</a:t>
            </a:fld>
            <a:endParaRPr lang="en-US"/>
          </a:p>
        </p:txBody>
      </p:sp>
      <p:sp>
        <p:nvSpPr>
          <p:cNvPr id="4" name="Slide Image Placeholder 3">
            <a:extLst>
              <a:ext uri="{FF2B5EF4-FFF2-40B4-BE49-F238E27FC236}">
                <a16:creationId xmlns:a16="http://schemas.microsoft.com/office/drawing/2014/main" id="{C6D03752-8B21-464B-ACCC-D2759320CDD3}"/>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409E2EE1-4909-4FA5-90D2-646CDEEA48E6}"/>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F86C91E0-C060-4453-A796-23A002A7BB82}"/>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en-US"/>
          </a:p>
        </p:txBody>
      </p:sp>
      <p:sp>
        <p:nvSpPr>
          <p:cNvPr id="7" name="Slide Number Placeholder 6">
            <a:extLst>
              <a:ext uri="{FF2B5EF4-FFF2-40B4-BE49-F238E27FC236}">
                <a16:creationId xmlns:a16="http://schemas.microsoft.com/office/drawing/2014/main" id="{DF003B1B-3D06-46A4-A5D9-0B919D0D69EE}"/>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D2422864-98A1-4E4A-8876-CB9A231225C7}"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B3A6937-AF63-4096-A422-1D829AB05EA6}"/>
              </a:ext>
            </a:extLst>
          </p:cNvPr>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11">
            <a:extLst>
              <a:ext uri="{FF2B5EF4-FFF2-40B4-BE49-F238E27FC236}">
                <a16:creationId xmlns:a16="http://schemas.microsoft.com/office/drawing/2014/main" id="{C0CAEA81-9223-4CA4-BCA0-6AB7E4CE660C}"/>
              </a:ext>
            </a:extLst>
          </p:cNvPr>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6" name="Rectangle 5">
            <a:extLst>
              <a:ext uri="{FF2B5EF4-FFF2-40B4-BE49-F238E27FC236}">
                <a16:creationId xmlns:a16="http://schemas.microsoft.com/office/drawing/2014/main" id="{CE07330E-A615-4A7A-BE9F-576EC8037C61}"/>
              </a:ext>
            </a:extLst>
          </p:cNvPr>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Rectangle 6">
            <a:extLst>
              <a:ext uri="{FF2B5EF4-FFF2-40B4-BE49-F238E27FC236}">
                <a16:creationId xmlns:a16="http://schemas.microsoft.com/office/drawing/2014/main" id="{DAF86A85-2B56-4A64-A4A9-51AEDC35B9D6}"/>
              </a:ext>
            </a:extLst>
          </p:cNvPr>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8" name="Rectangle 7">
            <a:extLst>
              <a:ext uri="{FF2B5EF4-FFF2-40B4-BE49-F238E27FC236}">
                <a16:creationId xmlns:a16="http://schemas.microsoft.com/office/drawing/2014/main" id="{8D10203A-AB6F-4E97-A8E6-6005A299BF83}"/>
              </a:ext>
            </a:extLst>
          </p:cNvPr>
          <p:cNvSpPr/>
          <p:nvPr/>
        </p:nvSpPr>
        <p:spPr>
          <a:xfrm>
            <a:off x="7712075" y="3136900"/>
            <a:ext cx="911225" cy="2074863"/>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9" name="Rectangle 8">
            <a:extLst>
              <a:ext uri="{FF2B5EF4-FFF2-40B4-BE49-F238E27FC236}">
                <a16:creationId xmlns:a16="http://schemas.microsoft.com/office/drawing/2014/main" id="{00864143-BE9A-4CF9-AE95-4D2679A9D6A1}"/>
              </a:ext>
            </a:extLst>
          </p:cNvPr>
          <p:cNvSpPr/>
          <p:nvPr/>
        </p:nvSpPr>
        <p:spPr>
          <a:xfrm>
            <a:off x="446088" y="3055938"/>
            <a:ext cx="6946900" cy="2244725"/>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0" name="Rectangle 9">
            <a:extLst>
              <a:ext uri="{FF2B5EF4-FFF2-40B4-BE49-F238E27FC236}">
                <a16:creationId xmlns:a16="http://schemas.microsoft.com/office/drawing/2014/main" id="{015E6126-1F1B-4026-AECE-1547C6DDBF49}"/>
              </a:ext>
            </a:extLst>
          </p:cNvPr>
          <p:cNvSpPr/>
          <p:nvPr/>
        </p:nvSpPr>
        <p:spPr>
          <a:xfrm>
            <a:off x="541338" y="4559300"/>
            <a:ext cx="6756400" cy="663575"/>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1" name="Rectangle 10">
            <a:extLst>
              <a:ext uri="{FF2B5EF4-FFF2-40B4-BE49-F238E27FC236}">
                <a16:creationId xmlns:a16="http://schemas.microsoft.com/office/drawing/2014/main" id="{DBC81444-CA77-4F5C-A158-27A6A236A5F1}"/>
              </a:ext>
            </a:extLst>
          </p:cNvPr>
          <p:cNvSpPr/>
          <p:nvPr/>
        </p:nvSpPr>
        <p:spPr>
          <a:xfrm>
            <a:off x="539750" y="3140075"/>
            <a:ext cx="6759575" cy="207645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a:t>Click to edit Master title style</a:t>
            </a:r>
            <a:endParaRPr lang="en-US" dirty="0"/>
          </a:p>
        </p:txBody>
      </p:sp>
      <p:sp>
        <p:nvSpPr>
          <p:cNvPr id="12" name="Date Placeholder 3">
            <a:extLst>
              <a:ext uri="{FF2B5EF4-FFF2-40B4-BE49-F238E27FC236}">
                <a16:creationId xmlns:a16="http://schemas.microsoft.com/office/drawing/2014/main" id="{B92DFC3A-A921-4638-B552-2E570C4B6D87}"/>
              </a:ext>
            </a:extLst>
          </p:cNvPr>
          <p:cNvSpPr>
            <a:spLocks noGrp="1"/>
          </p:cNvSpPr>
          <p:nvPr>
            <p:ph type="dt" sz="half" idx="10"/>
          </p:nvPr>
        </p:nvSpPr>
        <p:spPr/>
        <p:txBody>
          <a:bodyPr/>
          <a:lstStyle>
            <a:lvl1pPr>
              <a:defRPr/>
            </a:lvl1pPr>
          </a:lstStyle>
          <a:p>
            <a:pPr>
              <a:defRPr/>
            </a:pPr>
            <a:endParaRPr lang="en-US"/>
          </a:p>
        </p:txBody>
      </p:sp>
      <p:sp>
        <p:nvSpPr>
          <p:cNvPr id="13" name="Footer Placeholder 4">
            <a:extLst>
              <a:ext uri="{FF2B5EF4-FFF2-40B4-BE49-F238E27FC236}">
                <a16:creationId xmlns:a16="http://schemas.microsoft.com/office/drawing/2014/main" id="{8DA70062-369F-435F-918F-FA1D8894F71B}"/>
              </a:ext>
            </a:extLst>
          </p:cNvPr>
          <p:cNvSpPr>
            <a:spLocks noGrp="1"/>
          </p:cNvSpPr>
          <p:nvPr>
            <p:ph type="ftr" sz="quarter" idx="11"/>
          </p:nvPr>
        </p:nvSpPr>
        <p:spPr/>
        <p:txBody>
          <a:bodyPr/>
          <a:lstStyle>
            <a:lvl1pPr>
              <a:defRPr/>
            </a:lvl1pPr>
          </a:lstStyle>
          <a:p>
            <a:pPr>
              <a:defRPr/>
            </a:pPr>
            <a:endParaRPr lang="en-US"/>
          </a:p>
        </p:txBody>
      </p:sp>
      <p:sp>
        <p:nvSpPr>
          <p:cNvPr id="14" name="Slide Number Placeholder 5">
            <a:extLst>
              <a:ext uri="{FF2B5EF4-FFF2-40B4-BE49-F238E27FC236}">
                <a16:creationId xmlns:a16="http://schemas.microsoft.com/office/drawing/2014/main" id="{63D5D40D-AAD5-49C4-AD6E-EA3B2B632ADB}"/>
              </a:ext>
            </a:extLst>
          </p:cNvPr>
          <p:cNvSpPr>
            <a:spLocks noGrp="1"/>
          </p:cNvSpPr>
          <p:nvPr>
            <p:ph type="sldNum" sz="quarter" idx="12"/>
          </p:nvPr>
        </p:nvSpPr>
        <p:spPr>
          <a:xfrm>
            <a:off x="7786688" y="4625975"/>
            <a:ext cx="762000" cy="457200"/>
          </a:xfrm>
        </p:spPr>
        <p:txBody>
          <a:bodyPr/>
          <a:lstStyle>
            <a:lvl1pPr algn="ctr">
              <a:defRPr sz="2800">
                <a:solidFill>
                  <a:srgbClr val="47534C"/>
                </a:solidFill>
              </a:defRPr>
            </a:lvl1pPr>
          </a:lstStyle>
          <a:p>
            <a:fld id="{6305D395-0322-4141-9EE7-BF154B404C65}" type="slidenum">
              <a:rPr lang="en-US" altLang="en-US"/>
              <a:pPr/>
              <a:t>‹#›</a:t>
            </a:fld>
            <a:endParaRPr lang="en-US" altLang="en-US"/>
          </a:p>
        </p:txBody>
      </p:sp>
    </p:spTree>
    <p:extLst>
      <p:ext uri="{BB962C8B-B14F-4D97-AF65-F5344CB8AC3E}">
        <p14:creationId xmlns:p14="http://schemas.microsoft.com/office/powerpoint/2010/main" val="16799262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132CDE-A08C-43F3-8EA5-7AE43CF49CE7}"/>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1379372F-E544-49BE-A6B8-9CB7DAC99A5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69C2FD3D-9203-4596-9696-38EA953C348A}"/>
              </a:ext>
            </a:extLst>
          </p:cNvPr>
          <p:cNvSpPr>
            <a:spLocks noGrp="1"/>
          </p:cNvSpPr>
          <p:nvPr>
            <p:ph type="sldNum" sz="quarter" idx="12"/>
          </p:nvPr>
        </p:nvSpPr>
        <p:spPr/>
        <p:txBody>
          <a:bodyPr/>
          <a:lstStyle>
            <a:lvl1pPr>
              <a:defRPr/>
            </a:lvl1pPr>
          </a:lstStyle>
          <a:p>
            <a:fld id="{94BCDF76-5E8A-4096-B165-4D66252102E0}" type="slidenum">
              <a:rPr lang="en-US" altLang="en-US"/>
              <a:pPr/>
              <a:t>‹#›</a:t>
            </a:fld>
            <a:endParaRPr lang="en-US" altLang="en-US"/>
          </a:p>
        </p:txBody>
      </p:sp>
    </p:spTree>
    <p:extLst>
      <p:ext uri="{BB962C8B-B14F-4D97-AF65-F5344CB8AC3E}">
        <p14:creationId xmlns:p14="http://schemas.microsoft.com/office/powerpoint/2010/main" val="3139869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3171205-1EBE-436A-A7CE-B18BABE7EAAB}"/>
              </a:ext>
            </a:extLst>
          </p:cNvPr>
          <p:cNvSpPr/>
          <p:nvPr/>
        </p:nvSpPr>
        <p:spPr>
          <a:xfrm>
            <a:off x="6861175" y="228600"/>
            <a:ext cx="1860550" cy="6122988"/>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5" name="Rectangle 4">
            <a:extLst>
              <a:ext uri="{FF2B5EF4-FFF2-40B4-BE49-F238E27FC236}">
                <a16:creationId xmlns:a16="http://schemas.microsoft.com/office/drawing/2014/main" id="{B392DFC4-DD30-4C13-9321-35533C1EC28A}"/>
              </a:ext>
            </a:extLst>
          </p:cNvPr>
          <p:cNvSpPr/>
          <p:nvPr/>
        </p:nvSpPr>
        <p:spPr>
          <a:xfrm>
            <a:off x="6954838" y="350838"/>
            <a:ext cx="1673225" cy="5876925"/>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Date Placeholder 3">
            <a:extLst>
              <a:ext uri="{FF2B5EF4-FFF2-40B4-BE49-F238E27FC236}">
                <a16:creationId xmlns:a16="http://schemas.microsoft.com/office/drawing/2014/main" id="{4B22B1C1-074F-4A98-8527-D7575D84980B}"/>
              </a:ext>
            </a:extLst>
          </p:cNvPr>
          <p:cNvSpPr>
            <a:spLocks noGrp="1"/>
          </p:cNvSpPr>
          <p:nvPr>
            <p:ph type="dt" sz="half" idx="10"/>
          </p:nvPr>
        </p:nvSpPr>
        <p:spPr/>
        <p:txBody>
          <a:bodyPr/>
          <a:lstStyle>
            <a:lvl1pPr>
              <a:defRPr/>
            </a:lvl1pPr>
          </a:lstStyle>
          <a:p>
            <a:pPr>
              <a:defRPr/>
            </a:pPr>
            <a:endParaRPr lang="en-US"/>
          </a:p>
        </p:txBody>
      </p:sp>
      <p:sp>
        <p:nvSpPr>
          <p:cNvPr id="7" name="Footer Placeholder 4">
            <a:extLst>
              <a:ext uri="{FF2B5EF4-FFF2-40B4-BE49-F238E27FC236}">
                <a16:creationId xmlns:a16="http://schemas.microsoft.com/office/drawing/2014/main" id="{F6C8AC4E-B17A-4040-A8E6-9742DFBF525C}"/>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5">
            <a:extLst>
              <a:ext uri="{FF2B5EF4-FFF2-40B4-BE49-F238E27FC236}">
                <a16:creationId xmlns:a16="http://schemas.microsoft.com/office/drawing/2014/main" id="{7D084DD7-13E3-43C9-83D0-5B344EC00735}"/>
              </a:ext>
            </a:extLst>
          </p:cNvPr>
          <p:cNvSpPr>
            <a:spLocks noGrp="1"/>
          </p:cNvSpPr>
          <p:nvPr>
            <p:ph type="sldNum" sz="quarter" idx="12"/>
          </p:nvPr>
        </p:nvSpPr>
        <p:spPr/>
        <p:txBody>
          <a:bodyPr/>
          <a:lstStyle>
            <a:lvl1pPr>
              <a:defRPr/>
            </a:lvl1pPr>
          </a:lstStyle>
          <a:p>
            <a:fld id="{1811049E-BDCD-4A23-8D25-3F867ED187EB}" type="slidenum">
              <a:rPr lang="en-US" altLang="en-US"/>
              <a:pPr/>
              <a:t>‹#›</a:t>
            </a:fld>
            <a:endParaRPr lang="en-US" altLang="en-US"/>
          </a:p>
        </p:txBody>
      </p:sp>
    </p:spTree>
    <p:extLst>
      <p:ext uri="{BB962C8B-B14F-4D97-AF65-F5344CB8AC3E}">
        <p14:creationId xmlns:p14="http://schemas.microsoft.com/office/powerpoint/2010/main" val="37244015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158BD65-D552-4BA3-ACA9-D160AD2F30E3}"/>
              </a:ext>
            </a:extLst>
          </p:cNvPr>
          <p:cNvSpPr/>
          <p:nvPr/>
        </p:nvSpPr>
        <p:spPr>
          <a:xfrm>
            <a:off x="182563" y="182563"/>
            <a:ext cx="8778875" cy="6492875"/>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cxnSp>
        <p:nvCxnSpPr>
          <p:cNvPr id="5" name="Straight Connector 4">
            <a:extLst>
              <a:ext uri="{FF2B5EF4-FFF2-40B4-BE49-F238E27FC236}">
                <a16:creationId xmlns:a16="http://schemas.microsoft.com/office/drawing/2014/main" id="{89A4B1DE-93E0-4B74-B8C4-FB0D6C7F0A7F}"/>
              </a:ext>
            </a:extLst>
          </p:cNvPr>
          <p:cNvCxnSpPr/>
          <p:nvPr/>
        </p:nvCxnSpPr>
        <p:spPr>
          <a:xfrm>
            <a:off x="1484313" y="3733800"/>
            <a:ext cx="6172200"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832485" y="882376"/>
            <a:ext cx="7475220" cy="2926080"/>
          </a:xfrm>
        </p:spPr>
        <p:txBody>
          <a:bodyPr anchor="b">
            <a:normAutofit/>
          </a:bodyPr>
          <a:lstStyle>
            <a:lvl1pPr algn="ctr">
              <a:lnSpc>
                <a:spcPct val="85000"/>
              </a:lnSpc>
              <a:defRPr sz="60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282148" y="3869635"/>
            <a:ext cx="6575895"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a:t>Click to edit Master subtitle style</a:t>
            </a:r>
            <a:endParaRPr lang="en-US" dirty="0"/>
          </a:p>
        </p:txBody>
      </p:sp>
      <p:sp>
        <p:nvSpPr>
          <p:cNvPr id="6" name="Date Placeholder 3">
            <a:extLst>
              <a:ext uri="{FF2B5EF4-FFF2-40B4-BE49-F238E27FC236}">
                <a16:creationId xmlns:a16="http://schemas.microsoft.com/office/drawing/2014/main" id="{04E04DC0-D34E-4485-BFEB-DF7FC1A6E80F}"/>
              </a:ext>
            </a:extLst>
          </p:cNvPr>
          <p:cNvSpPr>
            <a:spLocks noGrp="1"/>
          </p:cNvSpPr>
          <p:nvPr>
            <p:ph type="dt" sz="half" idx="10"/>
          </p:nvPr>
        </p:nvSpPr>
        <p:spPr/>
        <p:txBody>
          <a:bodyPr/>
          <a:lstStyle>
            <a:lvl1pPr>
              <a:defRPr>
                <a:solidFill>
                  <a:srgbClr val="FFFFFF"/>
                </a:solidFill>
              </a:defRPr>
            </a:lvl1pPr>
          </a:lstStyle>
          <a:p>
            <a:pPr>
              <a:defRPr/>
            </a:pPr>
            <a:endParaRPr lang="en-US"/>
          </a:p>
        </p:txBody>
      </p:sp>
      <p:sp>
        <p:nvSpPr>
          <p:cNvPr id="7" name="Footer Placeholder 4">
            <a:extLst>
              <a:ext uri="{FF2B5EF4-FFF2-40B4-BE49-F238E27FC236}">
                <a16:creationId xmlns:a16="http://schemas.microsoft.com/office/drawing/2014/main" id="{9E81A790-AE5A-43BA-837C-C115C153FA5D}"/>
              </a:ext>
            </a:extLst>
          </p:cNvPr>
          <p:cNvSpPr>
            <a:spLocks noGrp="1"/>
          </p:cNvSpPr>
          <p:nvPr>
            <p:ph type="ftr" sz="quarter" idx="11"/>
          </p:nvPr>
        </p:nvSpPr>
        <p:spPr/>
        <p:txBody>
          <a:bodyPr/>
          <a:lstStyle>
            <a:lvl1pPr>
              <a:defRPr>
                <a:solidFill>
                  <a:srgbClr val="FFFFFF"/>
                </a:solidFill>
              </a:defRPr>
            </a:lvl1pPr>
          </a:lstStyle>
          <a:p>
            <a:pPr>
              <a:defRPr/>
            </a:pPr>
            <a:endParaRPr lang="en-US"/>
          </a:p>
        </p:txBody>
      </p:sp>
      <p:sp>
        <p:nvSpPr>
          <p:cNvPr id="8" name="Slide Number Placeholder 5">
            <a:extLst>
              <a:ext uri="{FF2B5EF4-FFF2-40B4-BE49-F238E27FC236}">
                <a16:creationId xmlns:a16="http://schemas.microsoft.com/office/drawing/2014/main" id="{655E2D69-418F-438E-94C7-64CBDEF94088}"/>
              </a:ext>
            </a:extLst>
          </p:cNvPr>
          <p:cNvSpPr>
            <a:spLocks noGrp="1"/>
          </p:cNvSpPr>
          <p:nvPr>
            <p:ph type="sldNum" sz="quarter" idx="12"/>
          </p:nvPr>
        </p:nvSpPr>
        <p:spPr/>
        <p:txBody>
          <a:bodyPr/>
          <a:lstStyle>
            <a:lvl1pPr>
              <a:defRPr>
                <a:solidFill>
                  <a:srgbClr val="FFFFFF"/>
                </a:solidFill>
              </a:defRPr>
            </a:lvl1pPr>
          </a:lstStyle>
          <a:p>
            <a:fld id="{D9424EB1-250B-4B06-B4CA-740774D58AB7}" type="slidenum">
              <a:rPr lang="en-US" altLang="en-US"/>
              <a:pPr/>
              <a:t>‹#›</a:t>
            </a:fld>
            <a:endParaRPr lang="en-US" altLang="en-US"/>
          </a:p>
        </p:txBody>
      </p:sp>
    </p:spTree>
    <p:extLst>
      <p:ext uri="{BB962C8B-B14F-4D97-AF65-F5344CB8AC3E}">
        <p14:creationId xmlns:p14="http://schemas.microsoft.com/office/powerpoint/2010/main" val="16119471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DA1F0F9-F2AE-434A-B596-E5A0AB1D208A}"/>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74446BA8-9604-45D2-9142-07D627E090B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9589DDC0-7077-4F1D-B5A4-7286A3BA373C}"/>
              </a:ext>
            </a:extLst>
          </p:cNvPr>
          <p:cNvSpPr>
            <a:spLocks noGrp="1"/>
          </p:cNvSpPr>
          <p:nvPr>
            <p:ph type="sldNum" sz="quarter" idx="12"/>
          </p:nvPr>
        </p:nvSpPr>
        <p:spPr/>
        <p:txBody>
          <a:bodyPr/>
          <a:lstStyle>
            <a:lvl1pPr>
              <a:defRPr/>
            </a:lvl1pPr>
          </a:lstStyle>
          <a:p>
            <a:fld id="{2E705AE3-094F-4C98-A962-BB9C2113CD47}" type="slidenum">
              <a:rPr lang="en-US" altLang="en-US"/>
              <a:pPr/>
              <a:t>‹#›</a:t>
            </a:fld>
            <a:endParaRPr lang="en-US" altLang="en-US"/>
          </a:p>
        </p:txBody>
      </p:sp>
    </p:spTree>
    <p:extLst>
      <p:ext uri="{BB962C8B-B14F-4D97-AF65-F5344CB8AC3E}">
        <p14:creationId xmlns:p14="http://schemas.microsoft.com/office/powerpoint/2010/main" val="15030342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1E027BBB-2A84-4539-B433-636EE6EB70B6}"/>
              </a:ext>
            </a:extLst>
          </p:cNvPr>
          <p:cNvCxnSpPr/>
          <p:nvPr/>
        </p:nvCxnSpPr>
        <p:spPr>
          <a:xfrm>
            <a:off x="1485900" y="4021138"/>
            <a:ext cx="61722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829818" y="1173575"/>
            <a:ext cx="7475220" cy="2926080"/>
          </a:xfrm>
        </p:spPr>
        <p:txBody>
          <a:bodyPr anchor="b">
            <a:noAutofit/>
          </a:bodyPr>
          <a:lstStyle>
            <a:lvl1pPr algn="ctr">
              <a:lnSpc>
                <a:spcPct val="85000"/>
              </a:lnSpc>
              <a:defRPr sz="60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282446" y="4154520"/>
            <a:ext cx="6576822" cy="1363806"/>
          </a:xfrm>
        </p:spPr>
        <p:txBody>
          <a:bodyPr>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5" name="Date Placeholder 3">
            <a:extLst>
              <a:ext uri="{FF2B5EF4-FFF2-40B4-BE49-F238E27FC236}">
                <a16:creationId xmlns:a16="http://schemas.microsoft.com/office/drawing/2014/main" id="{7BA31295-31DF-4CCF-BB0C-805D193DB0AF}"/>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6E56504D-626F-4851-84E2-7DF1C9ED9B2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489D249B-3F15-474F-B6B8-6A2D7E59A0D4}"/>
              </a:ext>
            </a:extLst>
          </p:cNvPr>
          <p:cNvSpPr>
            <a:spLocks noGrp="1"/>
          </p:cNvSpPr>
          <p:nvPr>
            <p:ph type="sldNum" sz="quarter" idx="12"/>
          </p:nvPr>
        </p:nvSpPr>
        <p:spPr/>
        <p:txBody>
          <a:bodyPr/>
          <a:lstStyle>
            <a:lvl1pPr>
              <a:defRPr/>
            </a:lvl1pPr>
          </a:lstStyle>
          <a:p>
            <a:fld id="{AE90EDC8-6557-4BAE-A514-5822CBF0BCCE}" type="slidenum">
              <a:rPr lang="en-US" altLang="en-US"/>
              <a:pPr/>
              <a:t>‹#›</a:t>
            </a:fld>
            <a:endParaRPr lang="en-US" altLang="en-US"/>
          </a:p>
        </p:txBody>
      </p:sp>
    </p:spTree>
    <p:extLst>
      <p:ext uri="{BB962C8B-B14F-4D97-AF65-F5344CB8AC3E}">
        <p14:creationId xmlns:p14="http://schemas.microsoft.com/office/powerpoint/2010/main" val="40196038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57250" y="2057399"/>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0709" y="2057400"/>
            <a:ext cx="356616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E2F04DA1-F1DC-467B-A100-362C4874D806}"/>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B760A70F-781F-42A4-99B6-AFF6A6D574D3}"/>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E34B7626-9650-42C0-9E8B-D33B1785BC37}"/>
              </a:ext>
            </a:extLst>
          </p:cNvPr>
          <p:cNvSpPr>
            <a:spLocks noGrp="1"/>
          </p:cNvSpPr>
          <p:nvPr>
            <p:ph type="sldNum" sz="quarter" idx="12"/>
          </p:nvPr>
        </p:nvSpPr>
        <p:spPr/>
        <p:txBody>
          <a:bodyPr/>
          <a:lstStyle>
            <a:lvl1pPr>
              <a:defRPr/>
            </a:lvl1pPr>
          </a:lstStyle>
          <a:p>
            <a:fld id="{1FD388FB-E9C3-4676-ADA2-5E4C6CA50FCC}" type="slidenum">
              <a:rPr lang="en-US" altLang="en-US"/>
              <a:pPr/>
              <a:t>‹#›</a:t>
            </a:fld>
            <a:endParaRPr lang="en-US" altLang="en-US"/>
          </a:p>
        </p:txBody>
      </p:sp>
    </p:spTree>
    <p:extLst>
      <p:ext uri="{BB962C8B-B14F-4D97-AF65-F5344CB8AC3E}">
        <p14:creationId xmlns:p14="http://schemas.microsoft.com/office/powerpoint/2010/main" val="35964299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857250" y="2001511"/>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857250" y="2721483"/>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1880" y="1999032"/>
            <a:ext cx="356616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701880" y="2719322"/>
            <a:ext cx="356616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964DBCB5-DB82-4247-BCD4-3963778695CF}"/>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2939CC4C-883F-474A-BDE2-EE88350131CB}"/>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7FC2E39C-B1B4-4472-948B-DA31975571F4}"/>
              </a:ext>
            </a:extLst>
          </p:cNvPr>
          <p:cNvSpPr>
            <a:spLocks noGrp="1"/>
          </p:cNvSpPr>
          <p:nvPr>
            <p:ph type="sldNum" sz="quarter" idx="12"/>
          </p:nvPr>
        </p:nvSpPr>
        <p:spPr/>
        <p:txBody>
          <a:bodyPr/>
          <a:lstStyle>
            <a:lvl1pPr>
              <a:defRPr/>
            </a:lvl1pPr>
          </a:lstStyle>
          <a:p>
            <a:fld id="{BC4FF33E-D56B-4E24-AA8C-67794A2B83E9}" type="slidenum">
              <a:rPr lang="en-US" altLang="en-US"/>
              <a:pPr/>
              <a:t>‹#›</a:t>
            </a:fld>
            <a:endParaRPr lang="en-US" altLang="en-US"/>
          </a:p>
        </p:txBody>
      </p:sp>
    </p:spTree>
    <p:extLst>
      <p:ext uri="{BB962C8B-B14F-4D97-AF65-F5344CB8AC3E}">
        <p14:creationId xmlns:p14="http://schemas.microsoft.com/office/powerpoint/2010/main" val="16957850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3">
            <a:extLst>
              <a:ext uri="{FF2B5EF4-FFF2-40B4-BE49-F238E27FC236}">
                <a16:creationId xmlns:a16="http://schemas.microsoft.com/office/drawing/2014/main" id="{5DAEEDBC-8099-4E2E-BEC2-700594D9FDDD}"/>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4AD40804-1781-4B28-9B70-288AB4D25C52}"/>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38F563E9-131E-4C41-A48B-F0B0FAEB61CD}"/>
              </a:ext>
            </a:extLst>
          </p:cNvPr>
          <p:cNvSpPr>
            <a:spLocks noGrp="1"/>
          </p:cNvSpPr>
          <p:nvPr>
            <p:ph type="sldNum" sz="quarter" idx="12"/>
          </p:nvPr>
        </p:nvSpPr>
        <p:spPr/>
        <p:txBody>
          <a:bodyPr/>
          <a:lstStyle>
            <a:lvl1pPr>
              <a:defRPr/>
            </a:lvl1pPr>
          </a:lstStyle>
          <a:p>
            <a:fld id="{55B85AA7-E8FE-420B-8B73-1597701E99CD}" type="slidenum">
              <a:rPr lang="en-US" altLang="en-US"/>
              <a:pPr/>
              <a:t>‹#›</a:t>
            </a:fld>
            <a:endParaRPr lang="en-US" altLang="en-US"/>
          </a:p>
        </p:txBody>
      </p:sp>
    </p:spTree>
    <p:extLst>
      <p:ext uri="{BB962C8B-B14F-4D97-AF65-F5344CB8AC3E}">
        <p14:creationId xmlns:p14="http://schemas.microsoft.com/office/powerpoint/2010/main" val="21852027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EC6C8892-FB6A-4FD5-8FD3-A9F58FAE29B4}"/>
              </a:ext>
            </a:extLst>
          </p:cNvPr>
          <p:cNvSpPr>
            <a:spLocks noGrp="1"/>
          </p:cNvSpPr>
          <p:nvPr>
            <p:ph type="dt" sz="half" idx="10"/>
          </p:nvPr>
        </p:nvSpPr>
        <p:spPr/>
        <p:txBody>
          <a:bodyPr/>
          <a:lstStyle>
            <a:lvl1pPr>
              <a:defRPr/>
            </a:lvl1pPr>
          </a:lstStyle>
          <a:p>
            <a:pPr>
              <a:defRPr/>
            </a:pPr>
            <a:endParaRPr lang="en-US"/>
          </a:p>
        </p:txBody>
      </p:sp>
      <p:sp>
        <p:nvSpPr>
          <p:cNvPr id="3" name="Footer Placeholder 4">
            <a:extLst>
              <a:ext uri="{FF2B5EF4-FFF2-40B4-BE49-F238E27FC236}">
                <a16:creationId xmlns:a16="http://schemas.microsoft.com/office/drawing/2014/main" id="{3F651CC6-8D08-4D8F-85B3-026C51D45913}"/>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5">
            <a:extLst>
              <a:ext uri="{FF2B5EF4-FFF2-40B4-BE49-F238E27FC236}">
                <a16:creationId xmlns:a16="http://schemas.microsoft.com/office/drawing/2014/main" id="{D1E85165-829D-4554-8A13-08D74F7612B9}"/>
              </a:ext>
            </a:extLst>
          </p:cNvPr>
          <p:cNvSpPr>
            <a:spLocks noGrp="1"/>
          </p:cNvSpPr>
          <p:nvPr>
            <p:ph type="sldNum" sz="quarter" idx="12"/>
          </p:nvPr>
        </p:nvSpPr>
        <p:spPr/>
        <p:txBody>
          <a:bodyPr/>
          <a:lstStyle>
            <a:lvl1pPr>
              <a:defRPr/>
            </a:lvl1pPr>
          </a:lstStyle>
          <a:p>
            <a:fld id="{6C052C4A-B1B8-4365-907C-C727E994EFD7}" type="slidenum">
              <a:rPr lang="en-US" altLang="en-US"/>
              <a:pPr/>
              <a:t>‹#›</a:t>
            </a:fld>
            <a:endParaRPr lang="en-US" altLang="en-US"/>
          </a:p>
        </p:txBody>
      </p:sp>
    </p:spTree>
    <p:extLst>
      <p:ext uri="{BB962C8B-B14F-4D97-AF65-F5344CB8AC3E}">
        <p14:creationId xmlns:p14="http://schemas.microsoft.com/office/powerpoint/2010/main" val="11413242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a:t>Click to edit Master title style</a:t>
            </a:r>
            <a:endParaRPr lang="en-US" dirty="0"/>
          </a:p>
        </p:txBody>
      </p:sp>
      <p:sp>
        <p:nvSpPr>
          <p:cNvPr id="3" name="Content Placeholder 2"/>
          <p:cNvSpPr>
            <a:spLocks noGrp="1"/>
          </p:cNvSpPr>
          <p:nvPr>
            <p:ph idx="1"/>
          </p:nvPr>
        </p:nvSpPr>
        <p:spPr>
          <a:xfrm>
            <a:off x="4129314" y="1097280"/>
            <a:ext cx="4149638"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7250" y="2834640"/>
            <a:ext cx="283464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3">
            <a:extLst>
              <a:ext uri="{FF2B5EF4-FFF2-40B4-BE49-F238E27FC236}">
                <a16:creationId xmlns:a16="http://schemas.microsoft.com/office/drawing/2014/main" id="{B703505B-8255-4820-8302-F20ADB2A0391}"/>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1FBB1F5F-205E-4F39-9ED3-6F99D01380CE}"/>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4A604BD7-6EF6-40F7-949F-FE93D46C6557}"/>
              </a:ext>
            </a:extLst>
          </p:cNvPr>
          <p:cNvSpPr>
            <a:spLocks noGrp="1"/>
          </p:cNvSpPr>
          <p:nvPr>
            <p:ph type="sldNum" sz="quarter" idx="12"/>
          </p:nvPr>
        </p:nvSpPr>
        <p:spPr/>
        <p:txBody>
          <a:bodyPr/>
          <a:lstStyle>
            <a:lvl1pPr>
              <a:defRPr/>
            </a:lvl1pPr>
          </a:lstStyle>
          <a:p>
            <a:fld id="{21C33266-A272-4ED1-94A2-20910AA74988}" type="slidenum">
              <a:rPr lang="en-US" altLang="en-US"/>
              <a:pPr/>
              <a:t>‹#›</a:t>
            </a:fld>
            <a:endParaRPr lang="en-US" altLang="en-US"/>
          </a:p>
        </p:txBody>
      </p:sp>
    </p:spTree>
    <p:extLst>
      <p:ext uri="{BB962C8B-B14F-4D97-AF65-F5344CB8AC3E}">
        <p14:creationId xmlns:p14="http://schemas.microsoft.com/office/powerpoint/2010/main" val="2849787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EBB277-CF8C-4FFC-A433-25C92E97F06B}"/>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B1FA9B23-046B-4B7E-ACE5-1D9D59E8FC34}"/>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02C157A-16D1-4A86-8820-BFBE5F969494}"/>
              </a:ext>
            </a:extLst>
          </p:cNvPr>
          <p:cNvSpPr>
            <a:spLocks noGrp="1"/>
          </p:cNvSpPr>
          <p:nvPr>
            <p:ph type="sldNum" sz="quarter" idx="12"/>
          </p:nvPr>
        </p:nvSpPr>
        <p:spPr/>
        <p:txBody>
          <a:bodyPr/>
          <a:lstStyle>
            <a:lvl1pPr>
              <a:defRPr/>
            </a:lvl1pPr>
          </a:lstStyle>
          <a:p>
            <a:fld id="{8AA5EBB5-3DD4-4A49-B00B-31F6DCEC3C36}" type="slidenum">
              <a:rPr lang="en-US" altLang="en-US"/>
              <a:pPr/>
              <a:t>‹#›</a:t>
            </a:fld>
            <a:endParaRPr lang="en-US" altLang="en-US"/>
          </a:p>
        </p:txBody>
      </p:sp>
    </p:spTree>
    <p:extLst>
      <p:ext uri="{BB962C8B-B14F-4D97-AF65-F5344CB8AC3E}">
        <p14:creationId xmlns:p14="http://schemas.microsoft.com/office/powerpoint/2010/main" val="3036439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57250" y="1097280"/>
            <a:ext cx="2834640" cy="1737360"/>
          </a:xfrm>
        </p:spPr>
        <p:txBody>
          <a:bodyPr anchor="b">
            <a:noAutofit/>
          </a:bodyPr>
          <a:lstStyle>
            <a:lvl1pPr>
              <a:lnSpc>
                <a:spcPct val="90000"/>
              </a:lnSpc>
              <a:defRPr sz="3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019107" y="1069847"/>
            <a:ext cx="4257703" cy="4645153"/>
          </a:xfrm>
        </p:spPr>
        <p:txBody>
          <a:bodyPr lIns="274320" tIns="182880" rtlCol="0">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857250" y="2834640"/>
            <a:ext cx="283464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3">
            <a:extLst>
              <a:ext uri="{FF2B5EF4-FFF2-40B4-BE49-F238E27FC236}">
                <a16:creationId xmlns:a16="http://schemas.microsoft.com/office/drawing/2014/main" id="{6320F866-7FDA-4068-9E8A-088DD504006E}"/>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EE7A9C7F-A0D7-4767-9197-020B897CF338}"/>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3E3DE531-BC53-49AA-95ED-E3C2FC22BC98}"/>
              </a:ext>
            </a:extLst>
          </p:cNvPr>
          <p:cNvSpPr>
            <a:spLocks noGrp="1"/>
          </p:cNvSpPr>
          <p:nvPr>
            <p:ph type="sldNum" sz="quarter" idx="12"/>
          </p:nvPr>
        </p:nvSpPr>
        <p:spPr/>
        <p:txBody>
          <a:bodyPr/>
          <a:lstStyle>
            <a:lvl1pPr>
              <a:defRPr/>
            </a:lvl1pPr>
          </a:lstStyle>
          <a:p>
            <a:fld id="{58332287-8BFF-4F4A-B497-066242EB40F3}" type="slidenum">
              <a:rPr lang="en-US" altLang="en-US"/>
              <a:pPr/>
              <a:t>‹#›</a:t>
            </a:fld>
            <a:endParaRPr lang="en-US" altLang="en-US"/>
          </a:p>
        </p:txBody>
      </p:sp>
    </p:spTree>
    <p:extLst>
      <p:ext uri="{BB962C8B-B14F-4D97-AF65-F5344CB8AC3E}">
        <p14:creationId xmlns:p14="http://schemas.microsoft.com/office/powerpoint/2010/main" val="19693122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FC77B3A-673C-4F08-B219-33CCBD1F8D6E}"/>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F224EA18-A229-4771-9919-78472861188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EFDA19CC-FD99-4946-9577-C94A1C3CDBDF}"/>
              </a:ext>
            </a:extLst>
          </p:cNvPr>
          <p:cNvSpPr>
            <a:spLocks noGrp="1"/>
          </p:cNvSpPr>
          <p:nvPr>
            <p:ph type="sldNum" sz="quarter" idx="12"/>
          </p:nvPr>
        </p:nvSpPr>
        <p:spPr/>
        <p:txBody>
          <a:bodyPr/>
          <a:lstStyle>
            <a:lvl1pPr>
              <a:defRPr/>
            </a:lvl1pPr>
          </a:lstStyle>
          <a:p>
            <a:fld id="{B669B2B3-F181-4E57-AC92-25F357C03270}" type="slidenum">
              <a:rPr lang="en-US" altLang="en-US"/>
              <a:pPr/>
              <a:t>‹#›</a:t>
            </a:fld>
            <a:endParaRPr lang="en-US" altLang="en-US"/>
          </a:p>
        </p:txBody>
      </p:sp>
    </p:spTree>
    <p:extLst>
      <p:ext uri="{BB962C8B-B14F-4D97-AF65-F5344CB8AC3E}">
        <p14:creationId xmlns:p14="http://schemas.microsoft.com/office/powerpoint/2010/main" val="304012931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762000"/>
            <a:ext cx="1743075"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57250" y="762000"/>
            <a:ext cx="5572125"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F7027FD3-E573-4BA0-BEF2-66903FE47CEB}"/>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BFC7A1CA-D315-4975-A35E-D21BC293F776}"/>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D09A31CD-7FFE-462A-89AA-7509FDAE5E98}"/>
              </a:ext>
            </a:extLst>
          </p:cNvPr>
          <p:cNvSpPr>
            <a:spLocks noGrp="1"/>
          </p:cNvSpPr>
          <p:nvPr>
            <p:ph type="sldNum" sz="quarter" idx="12"/>
          </p:nvPr>
        </p:nvSpPr>
        <p:spPr/>
        <p:txBody>
          <a:bodyPr/>
          <a:lstStyle>
            <a:lvl1pPr>
              <a:defRPr/>
            </a:lvl1pPr>
          </a:lstStyle>
          <a:p>
            <a:fld id="{C219A9B4-B328-4507-ADE4-0A5FE1FF5B70}" type="slidenum">
              <a:rPr lang="en-US" altLang="en-US"/>
              <a:pPr/>
              <a:t>‹#›</a:t>
            </a:fld>
            <a:endParaRPr lang="en-US" altLang="en-US"/>
          </a:p>
        </p:txBody>
      </p:sp>
    </p:spTree>
    <p:extLst>
      <p:ext uri="{BB962C8B-B14F-4D97-AF65-F5344CB8AC3E}">
        <p14:creationId xmlns:p14="http://schemas.microsoft.com/office/powerpoint/2010/main" val="26684148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9" name="Rectangle 8"/>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Oval 9"/>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866440" y="2226503"/>
            <a:ext cx="5917679" cy="2550877"/>
          </a:xfrm>
        </p:spPr>
        <p:txBody>
          <a:bodyPr anchor="b"/>
          <a:lstStyle>
            <a:lvl1pPr>
              <a:defRPr sz="4800"/>
            </a:lvl1pPr>
          </a:lstStyle>
          <a:p>
            <a:r>
              <a:rPr lang="en-US"/>
              <a:t>Click to edit Master title style</a:t>
            </a:r>
            <a:endParaRPr lang="en-US" dirty="0"/>
          </a:p>
        </p:txBody>
      </p:sp>
      <p:sp>
        <p:nvSpPr>
          <p:cNvPr id="3" name="Subtitle 2"/>
          <p:cNvSpPr>
            <a:spLocks noGrp="1"/>
          </p:cNvSpPr>
          <p:nvPr>
            <p:ph type="subTitle" idx="1"/>
          </p:nvPr>
        </p:nvSpPr>
        <p:spPr>
          <a:xfrm>
            <a:off x="866440" y="4777380"/>
            <a:ext cx="5917679"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7498080" y="1828800"/>
            <a:ext cx="990599" cy="228659"/>
          </a:xfrm>
        </p:spPr>
        <p:txBody>
          <a:bodyPr anchor="t"/>
          <a:lstStyle>
            <a:lvl1pPr algn="l">
              <a:defRPr b="0" i="0">
                <a:solidFill>
                  <a:schemeClr val="bg1">
                    <a:alpha val="60000"/>
                  </a:schemeClr>
                </a:solidFill>
              </a:defRPr>
            </a:lvl1pPr>
          </a:lstStyle>
          <a:p>
            <a:pPr>
              <a:defRPr/>
            </a:pPr>
            <a:endParaRPr lang="en-US"/>
          </a:p>
        </p:txBody>
      </p:sp>
      <p:sp>
        <p:nvSpPr>
          <p:cNvPr id="5" name="Footer Placeholder 4"/>
          <p:cNvSpPr>
            <a:spLocks noGrp="1"/>
          </p:cNvSpPr>
          <p:nvPr>
            <p:ph type="ftr" sz="quarter" idx="11"/>
          </p:nvPr>
        </p:nvSpPr>
        <p:spPr bwMode="gray">
          <a:xfrm rot="5400000">
            <a:off x="6236208" y="3264408"/>
            <a:ext cx="3859795" cy="228660"/>
          </a:xfrm>
        </p:spPr>
        <p:txBody>
          <a:bodyPr/>
          <a:lstStyle>
            <a:lvl1pPr>
              <a:defRPr b="0" i="0">
                <a:solidFill>
                  <a:schemeClr val="bg1">
                    <a:alpha val="60000"/>
                  </a:schemeClr>
                </a:solidFill>
              </a:defRPr>
            </a:lvl1pPr>
          </a:lstStyle>
          <a:p>
            <a:pPr>
              <a:defRPr/>
            </a:pPr>
            <a:endParaRPr lang="en-US"/>
          </a:p>
        </p:txBody>
      </p:sp>
      <p:sp>
        <p:nvSpPr>
          <p:cNvPr id="11" name="Rectangle 10"/>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8"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8636CF9F-18D5-4289-8F83-68AFF66ABA92}" type="slidenum">
              <a:rPr lang="en-US" altLang="en-US" smtClean="0"/>
              <a:pPr/>
              <a:t>‹#›</a:t>
            </a:fld>
            <a:endParaRPr lang="en-US" altLang="en-US"/>
          </a:p>
        </p:txBody>
      </p:sp>
    </p:spTree>
    <p:extLst>
      <p:ext uri="{BB962C8B-B14F-4D97-AF65-F5344CB8AC3E}">
        <p14:creationId xmlns:p14="http://schemas.microsoft.com/office/powerpoint/2010/main" val="255268897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65970" y="927098"/>
            <a:ext cx="6343672" cy="709865"/>
          </a:xfrm>
        </p:spPr>
        <p:txBody>
          <a:bodyPr anchor="ctr"/>
          <a:lstStyle>
            <a:lvl1pPr>
              <a:defRPr sz="32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EB1D9086-0617-4A2E-95DF-374ADB68C514}" type="slidenum">
              <a:rPr lang="en-US" altLang="en-US" smtClean="0"/>
              <a:pPr/>
              <a:t>‹#›</a:t>
            </a:fld>
            <a:endParaRPr lang="en-US" altLang="en-US"/>
          </a:p>
        </p:txBody>
      </p:sp>
    </p:spTree>
    <p:extLst>
      <p:ext uri="{BB962C8B-B14F-4D97-AF65-F5344CB8AC3E}">
        <p14:creationId xmlns:p14="http://schemas.microsoft.com/office/powerpoint/2010/main" val="266935756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6200000">
              <a:off x="3105027"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p:nvPr/>
          </p:nvSpPr>
          <p:spPr bwMode="gray">
            <a:xfrm rot="15687606">
              <a:off x="3320102"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77534" y="2257588"/>
            <a:ext cx="3090672" cy="3020344"/>
          </a:xfrm>
        </p:spPr>
        <p:txBody>
          <a:bodyPr anchor="ct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5119261" y="2257588"/>
            <a:ext cx="3082516" cy="302034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B0D2BAA7-D4D2-4498-B404-62623E65AA7F}" type="slidenum">
              <a:rPr lang="en-US" altLang="en-US" smtClean="0"/>
              <a:pPr/>
              <a:t>‹#›</a:t>
            </a:fld>
            <a:endParaRPr lang="en-US" altLang="en-US"/>
          </a:p>
        </p:txBody>
      </p:sp>
    </p:spTree>
    <p:extLst>
      <p:ext uri="{BB962C8B-B14F-4D97-AF65-F5344CB8AC3E}">
        <p14:creationId xmlns:p14="http://schemas.microsoft.com/office/powerpoint/2010/main" val="256155199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en-US"/>
              <a:t>Click to edit Master title style</a:t>
            </a:r>
            <a:endParaRPr lang="en-US" dirty="0"/>
          </a:p>
        </p:txBody>
      </p:sp>
      <p:sp>
        <p:nvSpPr>
          <p:cNvPr id="3" name="Content Placeholder 2"/>
          <p:cNvSpPr>
            <a:spLocks noGrp="1"/>
          </p:cNvSpPr>
          <p:nvPr>
            <p:ph sz="half" idx="1"/>
          </p:nvPr>
        </p:nvSpPr>
        <p:spPr>
          <a:xfrm>
            <a:off x="866440" y="2489200"/>
            <a:ext cx="3636980" cy="353060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0581" y="2489203"/>
            <a:ext cx="3636980" cy="35306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A2B45AF3-EA7B-4CFF-B052-7119DAE52CA5}" type="slidenum">
              <a:rPr lang="en-US" altLang="en-US" smtClean="0"/>
              <a:pPr/>
              <a:t>‹#›</a:t>
            </a:fld>
            <a:endParaRPr lang="en-US" altLang="en-US"/>
          </a:p>
        </p:txBody>
      </p:sp>
    </p:spTree>
    <p:extLst>
      <p:ext uri="{BB962C8B-B14F-4D97-AF65-F5344CB8AC3E}">
        <p14:creationId xmlns:p14="http://schemas.microsoft.com/office/powerpoint/2010/main" val="426248092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69918" y="2489200"/>
            <a:ext cx="3633502" cy="759290"/>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66440" y="3248490"/>
            <a:ext cx="3636980" cy="277131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0581" y="2489200"/>
            <a:ext cx="3636979" cy="756635"/>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0581" y="3245835"/>
            <a:ext cx="3636980" cy="27739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11FFA522-F2F4-4E9D-B5E9-34571E9B911E}" type="slidenum">
              <a:rPr lang="en-US" altLang="en-US" smtClean="0"/>
              <a:pPr/>
              <a:t>‹#›</a:t>
            </a:fld>
            <a:endParaRPr lang="en-US" altLang="en-US"/>
          </a:p>
        </p:txBody>
      </p:sp>
    </p:spTree>
    <p:extLst>
      <p:ext uri="{BB962C8B-B14F-4D97-AF65-F5344CB8AC3E}">
        <p14:creationId xmlns:p14="http://schemas.microsoft.com/office/powerpoint/2010/main" val="396695337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a:xfrm>
            <a:off x="7678616" y="295730"/>
            <a:ext cx="791308" cy="767687"/>
          </a:xfrm>
          <a:prstGeom prst="rect">
            <a:avLst/>
          </a:prstGeom>
        </p:spPr>
        <p:txBody>
          <a:bodyPr anchor="b"/>
          <a:lstStyle>
            <a:lvl1pPr algn="ctr">
              <a:defRPr sz="2800"/>
            </a:lvl1pPr>
          </a:lstStyle>
          <a:p>
            <a:fld id="{D2B76306-2487-4235-9BA7-ACC5EB7C9F25}" type="slidenum">
              <a:rPr lang="en-US" altLang="en-US" smtClean="0"/>
              <a:pPr/>
              <a:t>‹#›</a:t>
            </a:fld>
            <a:endParaRPr lang="en-US" altLang="en-US"/>
          </a:p>
        </p:txBody>
      </p:sp>
    </p:spTree>
    <p:extLst>
      <p:ext uri="{BB962C8B-B14F-4D97-AF65-F5344CB8AC3E}">
        <p14:creationId xmlns:p14="http://schemas.microsoft.com/office/powerpoint/2010/main" val="236620037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a:xfrm>
            <a:off x="7678616" y="295730"/>
            <a:ext cx="791308" cy="767687"/>
          </a:xfrm>
          <a:prstGeom prst="rect">
            <a:avLst/>
          </a:prstGeom>
        </p:spPr>
        <p:txBody>
          <a:bodyPr/>
          <a:lstStyle>
            <a:lvl1pPr algn="ctr">
              <a:defRPr sz="2800"/>
            </a:lvl1pPr>
          </a:lstStyle>
          <a:p>
            <a:fld id="{FA44F442-EF5F-4A0E-8B72-AC0B66B8F731}" type="slidenum">
              <a:rPr lang="en-US" altLang="en-US" smtClean="0"/>
              <a:pPr/>
              <a:t>‹#›</a:t>
            </a:fld>
            <a:endParaRPr lang="en-US" altLang="en-US"/>
          </a:p>
        </p:txBody>
      </p:sp>
    </p:spTree>
    <p:extLst>
      <p:ext uri="{BB962C8B-B14F-4D97-AF65-F5344CB8AC3E}">
        <p14:creationId xmlns:p14="http://schemas.microsoft.com/office/powerpoint/2010/main" val="2501375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61D5E73-06CF-4879-B4BC-BEC4BFE226E1}"/>
              </a:ext>
            </a:extLst>
          </p:cNvPr>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11">
            <a:extLst>
              <a:ext uri="{FF2B5EF4-FFF2-40B4-BE49-F238E27FC236}">
                <a16:creationId xmlns:a16="http://schemas.microsoft.com/office/drawing/2014/main" id="{4BC4AA79-3EEA-46DB-9FA6-E866EB63C061}"/>
              </a:ext>
            </a:extLst>
          </p:cNvPr>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6" name="Rectangle 5">
            <a:extLst>
              <a:ext uri="{FF2B5EF4-FFF2-40B4-BE49-F238E27FC236}">
                <a16:creationId xmlns:a16="http://schemas.microsoft.com/office/drawing/2014/main" id="{4983041B-AAF7-4CE4-8C96-D29359E62E4E}"/>
              </a:ext>
            </a:extLst>
          </p:cNvPr>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Rectangle 6">
            <a:extLst>
              <a:ext uri="{FF2B5EF4-FFF2-40B4-BE49-F238E27FC236}">
                <a16:creationId xmlns:a16="http://schemas.microsoft.com/office/drawing/2014/main" id="{2CAC892B-CFB2-4A37-A8C6-42D1FA9DDFEF}"/>
              </a:ext>
            </a:extLst>
          </p:cNvPr>
          <p:cNvSpPr/>
          <p:nvPr/>
        </p:nvSpPr>
        <p:spPr>
          <a:xfrm>
            <a:off x="568325" y="3048000"/>
            <a:ext cx="8032750" cy="2244725"/>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8" name="Rectangle 7">
            <a:extLst>
              <a:ext uri="{FF2B5EF4-FFF2-40B4-BE49-F238E27FC236}">
                <a16:creationId xmlns:a16="http://schemas.microsoft.com/office/drawing/2014/main" id="{1E047EC8-0424-4F38-B931-934E85715DFA}"/>
              </a:ext>
            </a:extLst>
          </p:cNvPr>
          <p:cNvSpPr/>
          <p:nvPr/>
        </p:nvSpPr>
        <p:spPr>
          <a:xfrm>
            <a:off x="676275" y="4541838"/>
            <a:ext cx="7816850" cy="663575"/>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9" name="Rectangle 8">
            <a:extLst>
              <a:ext uri="{FF2B5EF4-FFF2-40B4-BE49-F238E27FC236}">
                <a16:creationId xmlns:a16="http://schemas.microsoft.com/office/drawing/2014/main" id="{4B4B7C9E-021D-4C8B-B092-89BDD03CFF05}"/>
              </a:ext>
            </a:extLst>
          </p:cNvPr>
          <p:cNvSpPr/>
          <p:nvPr/>
        </p:nvSpPr>
        <p:spPr>
          <a:xfrm>
            <a:off x="676275" y="3124200"/>
            <a:ext cx="7816850" cy="2078038"/>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0" name="Date Placeholder 3">
            <a:extLst>
              <a:ext uri="{FF2B5EF4-FFF2-40B4-BE49-F238E27FC236}">
                <a16:creationId xmlns:a16="http://schemas.microsoft.com/office/drawing/2014/main" id="{4080177F-950A-48A0-A7C9-A04A4C7454A6}"/>
              </a:ext>
            </a:extLst>
          </p:cNvPr>
          <p:cNvSpPr>
            <a:spLocks noGrp="1"/>
          </p:cNvSpPr>
          <p:nvPr>
            <p:ph type="dt" sz="half" idx="10"/>
          </p:nvPr>
        </p:nvSpPr>
        <p:spPr/>
        <p:txBody>
          <a:bodyPr/>
          <a:lstStyle>
            <a:lvl1pPr>
              <a:defRPr/>
            </a:lvl1pPr>
          </a:lstStyle>
          <a:p>
            <a:pPr>
              <a:defRPr/>
            </a:pPr>
            <a:endParaRPr lang="en-US"/>
          </a:p>
        </p:txBody>
      </p:sp>
      <p:sp>
        <p:nvSpPr>
          <p:cNvPr id="11" name="Footer Placeholder 4">
            <a:extLst>
              <a:ext uri="{FF2B5EF4-FFF2-40B4-BE49-F238E27FC236}">
                <a16:creationId xmlns:a16="http://schemas.microsoft.com/office/drawing/2014/main" id="{810B9E5D-FA97-4363-91B2-EDD8EF84EF75}"/>
              </a:ext>
            </a:extLst>
          </p:cNvPr>
          <p:cNvSpPr>
            <a:spLocks noGrp="1"/>
          </p:cNvSpPr>
          <p:nvPr>
            <p:ph type="ftr" sz="quarter" idx="11"/>
          </p:nvPr>
        </p:nvSpPr>
        <p:spPr/>
        <p:txBody>
          <a:bodyPr/>
          <a:lstStyle>
            <a:lvl1pPr>
              <a:defRPr/>
            </a:lvl1pPr>
          </a:lstStyle>
          <a:p>
            <a:pPr>
              <a:defRPr/>
            </a:pPr>
            <a:endParaRPr lang="en-US"/>
          </a:p>
        </p:txBody>
      </p:sp>
      <p:sp>
        <p:nvSpPr>
          <p:cNvPr id="12" name="Slide Number Placeholder 5">
            <a:extLst>
              <a:ext uri="{FF2B5EF4-FFF2-40B4-BE49-F238E27FC236}">
                <a16:creationId xmlns:a16="http://schemas.microsoft.com/office/drawing/2014/main" id="{4281A034-7CDC-4CE6-A960-C2E74BA6D990}"/>
              </a:ext>
            </a:extLst>
          </p:cNvPr>
          <p:cNvSpPr>
            <a:spLocks noGrp="1"/>
          </p:cNvSpPr>
          <p:nvPr>
            <p:ph type="sldNum" sz="quarter" idx="12"/>
          </p:nvPr>
        </p:nvSpPr>
        <p:spPr/>
        <p:txBody>
          <a:bodyPr/>
          <a:lstStyle>
            <a:lvl1pPr>
              <a:defRPr/>
            </a:lvl1pPr>
          </a:lstStyle>
          <a:p>
            <a:fld id="{993BF566-461D-4296-A3AF-431D9D02A27F}" type="slidenum">
              <a:rPr lang="en-US" altLang="en-US"/>
              <a:pPr/>
              <a:t>‹#›</a:t>
            </a:fld>
            <a:endParaRPr lang="en-US" altLang="en-US"/>
          </a:p>
        </p:txBody>
      </p:sp>
    </p:spTree>
    <p:extLst>
      <p:ext uri="{BB962C8B-B14F-4D97-AF65-F5344CB8AC3E}">
        <p14:creationId xmlns:p14="http://schemas.microsoft.com/office/powerpoint/2010/main" val="77127879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548536"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2" name="Freeform 5"/>
            <p:cNvSpPr/>
            <p:nvPr/>
          </p:nvSpPr>
          <p:spPr bwMode="gray">
            <a:xfrm rot="15687606">
              <a:off x="2769747"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1447800"/>
            <a:ext cx="2712590" cy="1495588"/>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568927" y="1447800"/>
            <a:ext cx="3632850"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866441" y="3086845"/>
            <a:ext cx="2712589" cy="2933701"/>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A4F7CBDD-3EE3-4A38-B90C-32F6B9BA6E96}" type="slidenum">
              <a:rPr lang="en-US" altLang="en-US" smtClean="0"/>
              <a:pPr/>
              <a:t>‹#›</a:t>
            </a:fld>
            <a:endParaRPr lang="en-US" altLang="en-US"/>
          </a:p>
        </p:txBody>
      </p:sp>
    </p:spTree>
    <p:extLst>
      <p:ext uri="{BB962C8B-B14F-4D97-AF65-F5344CB8AC3E}">
        <p14:creationId xmlns:p14="http://schemas.microsoft.com/office/powerpoint/2010/main" val="47203538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bwMode="gray">
            <a:xfrm rot="16200000">
              <a:off x="2852610"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4" name="Freeform 5"/>
            <p:cNvSpPr/>
            <p:nvPr/>
          </p:nvSpPr>
          <p:spPr bwMode="gray">
            <a:xfrm rot="15687606">
              <a:off x="3074559"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1381390"/>
            <a:ext cx="2987089" cy="157480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4722909" y="1320800"/>
            <a:ext cx="2791102" cy="4216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0" y="3086100"/>
            <a:ext cx="2987089" cy="24511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D6A91D66-7D16-4D43-9CBF-D0B3D4624B48}" type="slidenum">
              <a:rPr lang="en-US" altLang="en-US" smtClean="0"/>
              <a:pPr/>
              <a:t>‹#›</a:t>
            </a:fld>
            <a:endParaRPr lang="en-US" altLang="en-US"/>
          </a:p>
        </p:txBody>
      </p:sp>
    </p:spTree>
    <p:extLst>
      <p:ext uri="{BB962C8B-B14F-4D97-AF65-F5344CB8AC3E}">
        <p14:creationId xmlns:p14="http://schemas.microsoft.com/office/powerpoint/2010/main" val="269541347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grpSp>
        <p:nvGrpSpPr>
          <p:cNvPr id="8" name="Group 7"/>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10204164">
              <a:off x="426788" y="456424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6" name="Rectangle 15"/>
            <p:cNvSpPr/>
            <p:nvPr/>
          </p:nvSpPr>
          <p:spPr>
            <a:xfrm>
              <a:off x="421503" y="402165"/>
              <a:ext cx="8327939" cy="31411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rot="10800000">
              <a:off x="485023" y="2670079"/>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1" y="4961454"/>
            <a:ext cx="642200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1" y="685800"/>
            <a:ext cx="6422004"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866440" y="5528192"/>
            <a:ext cx="6422004"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10" name="Rectangle 9"/>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678616" y="295730"/>
            <a:ext cx="791308" cy="767687"/>
          </a:xfrm>
          <a:prstGeom prst="rect">
            <a:avLst/>
          </a:prstGeom>
        </p:spPr>
        <p:txBody>
          <a:bodyPr/>
          <a:lstStyle>
            <a:lvl1pPr algn="ctr">
              <a:defRPr sz="2800"/>
            </a:lvl1pPr>
          </a:lstStyle>
          <a:p>
            <a:fld id="{ABA3B83B-60DB-42D6-B679-56FE54A102F0}" type="slidenum">
              <a:rPr lang="en-US" altLang="en-US" smtClean="0"/>
              <a:pPr/>
              <a:t>‹#›</a:t>
            </a:fld>
            <a:endParaRPr lang="en-US" altLang="en-US"/>
          </a:p>
        </p:txBody>
      </p:sp>
    </p:spTree>
    <p:extLst>
      <p:ext uri="{BB962C8B-B14F-4D97-AF65-F5344CB8AC3E}">
        <p14:creationId xmlns:p14="http://schemas.microsoft.com/office/powerpoint/2010/main" val="4193212602"/>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2" name="Rectangle 11"/>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2780895"/>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Rectangle 8"/>
            <p:cNvSpPr/>
            <p:nvPr/>
          </p:nvSpPr>
          <p:spPr>
            <a:xfrm>
              <a:off x="485023" y="4343399"/>
              <a:ext cx="8182128" cy="21124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bwMode="gray">
            <a:xfrm>
              <a:off x="485023" y="2854646"/>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927100"/>
            <a:ext cx="6422005" cy="1692720"/>
          </a:xfrm>
        </p:spPr>
        <p:txBody>
          <a:bodyPr/>
          <a:lstStyle>
            <a:lvl1pPr>
              <a:defRPr sz="3600"/>
            </a:lvl1pPr>
          </a:lstStyle>
          <a:p>
            <a:r>
              <a:rPr lang="en-US"/>
              <a:t>Click to edit Master title style</a:t>
            </a:r>
            <a:endParaRPr lang="en-US" dirty="0"/>
          </a:p>
        </p:txBody>
      </p:sp>
      <p:sp>
        <p:nvSpPr>
          <p:cNvPr id="13" name="Text Placeholder 3"/>
          <p:cNvSpPr>
            <a:spLocks noGrp="1"/>
          </p:cNvSpPr>
          <p:nvPr>
            <p:ph type="body" sz="half" idx="2"/>
          </p:nvPr>
        </p:nvSpPr>
        <p:spPr>
          <a:xfrm>
            <a:off x="866440" y="3488023"/>
            <a:ext cx="6422005" cy="2536857"/>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8" name="Rectangle 7"/>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ABA3B83B-60DB-42D6-B679-56FE54A102F0}" type="slidenum">
              <a:rPr lang="en-US" altLang="en-US" smtClean="0"/>
              <a:pPr/>
              <a:t>‹#›</a:t>
            </a:fld>
            <a:endParaRPr lang="en-US" altLang="en-US"/>
          </a:p>
        </p:txBody>
      </p:sp>
    </p:spTree>
    <p:extLst>
      <p:ext uri="{BB962C8B-B14F-4D97-AF65-F5344CB8AC3E}">
        <p14:creationId xmlns:p14="http://schemas.microsoft.com/office/powerpoint/2010/main" val="193545336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1588" y="0"/>
            <a:ext cx="9145588" cy="6860798"/>
            <a:chOff x="-1588" y="0"/>
            <a:chExt cx="9145588" cy="6860798"/>
          </a:xfrm>
        </p:grpSpPr>
        <p:sp>
          <p:nvSpPr>
            <p:cNvPr id="13" name="Rectangle 12"/>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21010068">
              <a:off x="6359946" y="430920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10"/>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4"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3" name="TextBox 22"/>
          <p:cNvSpPr txBox="1"/>
          <p:nvPr/>
        </p:nvSpPr>
        <p:spPr bwMode="gray">
          <a:xfrm>
            <a:off x="647430" y="651690"/>
            <a:ext cx="601591"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14" name="TextBox 13"/>
          <p:cNvSpPr txBox="1"/>
          <p:nvPr/>
        </p:nvSpPr>
        <p:spPr bwMode="gray">
          <a:xfrm>
            <a:off x="7069418" y="2900292"/>
            <a:ext cx="619063" cy="1323439"/>
          </a:xfrm>
          <a:prstGeom prst="rect">
            <a:avLst/>
          </a:prstGeom>
          <a:noFill/>
        </p:spPr>
        <p:txBody>
          <a:bodyPr wrap="square" rtlCol="0">
            <a:spAutoFit/>
          </a:bodyPr>
          <a:lstStyle/>
          <a:p>
            <a:pPr algn="r"/>
            <a:r>
              <a:rPr lang="en-US" sz="80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128060" y="927099"/>
            <a:ext cx="6160385" cy="2882179"/>
          </a:xfrm>
        </p:spPr>
        <p:txBody>
          <a:bodyPr anchor="ctr"/>
          <a:lstStyle>
            <a:lvl1pPr>
              <a:defRPr sz="3600"/>
            </a:lvl1pPr>
          </a:lstStyle>
          <a:p>
            <a:r>
              <a:rPr lang="en-US"/>
              <a:t>Click to edit Master title style</a:t>
            </a:r>
            <a:endParaRPr lang="en-US" dirty="0"/>
          </a:p>
        </p:txBody>
      </p:sp>
      <p:sp>
        <p:nvSpPr>
          <p:cNvPr id="17" name="Text Placeholder 3"/>
          <p:cNvSpPr>
            <a:spLocks noGrp="1"/>
          </p:cNvSpPr>
          <p:nvPr>
            <p:ph type="body" sz="half" idx="13"/>
          </p:nvPr>
        </p:nvSpPr>
        <p:spPr bwMode="gray">
          <a:xfrm>
            <a:off x="1387278" y="3809278"/>
            <a:ext cx="5646143" cy="333113"/>
          </a:xfrm>
        </p:spPr>
        <p:txBody>
          <a:bodyPr>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6" name="Text Placeholder 3"/>
          <p:cNvSpPr>
            <a:spLocks noGrp="1"/>
          </p:cNvSpPr>
          <p:nvPr>
            <p:ph type="body" sz="half" idx="2"/>
          </p:nvPr>
        </p:nvSpPr>
        <p:spPr>
          <a:xfrm>
            <a:off x="866440" y="5000816"/>
            <a:ext cx="6343673" cy="1010619"/>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ABA3B83B-60DB-42D6-B679-56FE54A102F0}" type="slidenum">
              <a:rPr lang="en-US" altLang="en-US" smtClean="0"/>
              <a:pPr/>
              <a:t>‹#›</a:t>
            </a:fld>
            <a:endParaRPr lang="en-US" altLang="en-US"/>
          </a:p>
        </p:txBody>
      </p:sp>
    </p:spTree>
    <p:extLst>
      <p:ext uri="{BB962C8B-B14F-4D97-AF65-F5344CB8AC3E}">
        <p14:creationId xmlns:p14="http://schemas.microsoft.com/office/powerpoint/2010/main" val="173210798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1588" y="0"/>
            <a:ext cx="9145588" cy="6860798"/>
            <a:chOff x="-1588" y="0"/>
            <a:chExt cx="9145588" cy="6860798"/>
          </a:xfrm>
        </p:grpSpPr>
        <p:sp>
          <p:nvSpPr>
            <p:cNvPr id="10" name="Rectangle 9"/>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p:nvPr/>
          </p:nvSpPr>
          <p:spPr bwMode="gray">
            <a:xfrm rot="21010068">
              <a:off x="6359946" y="431124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7"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2057400"/>
            <a:ext cx="6422005" cy="20955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1" y="5024908"/>
            <a:ext cx="6422004" cy="994891"/>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7" name="Rectangle 6"/>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ABA3B83B-60DB-42D6-B679-56FE54A102F0}" type="slidenum">
              <a:rPr lang="en-US" altLang="en-US" smtClean="0"/>
              <a:pPr/>
              <a:t>‹#›</a:t>
            </a:fld>
            <a:endParaRPr lang="en-US" altLang="en-US"/>
          </a:p>
        </p:txBody>
      </p:sp>
    </p:spTree>
    <p:extLst>
      <p:ext uri="{BB962C8B-B14F-4D97-AF65-F5344CB8AC3E}">
        <p14:creationId xmlns:p14="http://schemas.microsoft.com/office/powerpoint/2010/main" val="151517637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423593" cy="709864"/>
          </a:xfrm>
        </p:spPr>
        <p:txBody>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66440" y="2489200"/>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2" name="Text Placeholder 3"/>
          <p:cNvSpPr>
            <a:spLocks noGrp="1"/>
          </p:cNvSpPr>
          <p:nvPr>
            <p:ph type="body" sz="half" idx="15"/>
          </p:nvPr>
        </p:nvSpPr>
        <p:spPr>
          <a:xfrm>
            <a:off x="866440" y="3147164"/>
            <a:ext cx="2313432"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405614"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Text Placeholder 3"/>
          <p:cNvSpPr>
            <a:spLocks noGrp="1"/>
          </p:cNvSpPr>
          <p:nvPr>
            <p:ph type="body" sz="half" idx="16"/>
          </p:nvPr>
        </p:nvSpPr>
        <p:spPr>
          <a:xfrm>
            <a:off x="3408471" y="3147164"/>
            <a:ext cx="2318918"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958642" y="2489200"/>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4" name="Text Placeholder 3"/>
          <p:cNvSpPr>
            <a:spLocks noGrp="1"/>
          </p:cNvSpPr>
          <p:nvPr>
            <p:ph type="body" sz="half" idx="17"/>
          </p:nvPr>
        </p:nvSpPr>
        <p:spPr>
          <a:xfrm>
            <a:off x="5960935" y="3147164"/>
            <a:ext cx="2316625"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294530"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ABA3B83B-60DB-42D6-B679-56FE54A102F0}" type="slidenum">
              <a:rPr lang="en-US" altLang="en-US" smtClean="0"/>
              <a:pPr/>
              <a:t>‹#›</a:t>
            </a:fld>
            <a:endParaRPr lang="en-US" altLang="en-US"/>
          </a:p>
        </p:txBody>
      </p:sp>
    </p:spTree>
    <p:extLst>
      <p:ext uri="{BB962C8B-B14F-4D97-AF65-F5344CB8AC3E}">
        <p14:creationId xmlns:p14="http://schemas.microsoft.com/office/powerpoint/2010/main" val="365493650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866440" y="927100"/>
            <a:ext cx="6345260" cy="709864"/>
          </a:xfrm>
        </p:spPr>
        <p:txBody>
          <a:bodyPr/>
          <a:lstStyle>
            <a:lvl1pPr>
              <a:defRPr sz="3200"/>
            </a:lvl1pPr>
          </a:lstStyle>
          <a:p>
            <a:r>
              <a:rPr lang="en-US"/>
              <a:t>Click to edit Master title style</a:t>
            </a:r>
            <a:endParaRPr lang="en-US" dirty="0"/>
          </a:p>
        </p:txBody>
      </p:sp>
      <p:sp>
        <p:nvSpPr>
          <p:cNvPr id="3" name="Text Placeholder 2"/>
          <p:cNvSpPr>
            <a:spLocks noGrp="1"/>
          </p:cNvSpPr>
          <p:nvPr>
            <p:ph type="body" idx="1"/>
          </p:nvPr>
        </p:nvSpPr>
        <p:spPr>
          <a:xfrm>
            <a:off x="866440" y="4179596"/>
            <a:ext cx="2313432"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2" name="Picture Placeholder 2"/>
          <p:cNvSpPr>
            <a:spLocks noGrp="1" noChangeAspect="1"/>
          </p:cNvSpPr>
          <p:nvPr>
            <p:ph type="pic" idx="15"/>
          </p:nvPr>
        </p:nvSpPr>
        <p:spPr>
          <a:xfrm>
            <a:off x="1019055"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8"/>
          </p:nvPr>
        </p:nvSpPr>
        <p:spPr>
          <a:xfrm>
            <a:off x="866439" y="4837558"/>
            <a:ext cx="2313432"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411125" y="4179595"/>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8" name="Picture Placeholder 2"/>
          <p:cNvSpPr>
            <a:spLocks noGrp="1" noChangeAspect="1"/>
          </p:cNvSpPr>
          <p:nvPr>
            <p:ph type="pic" idx="21"/>
          </p:nvPr>
        </p:nvSpPr>
        <p:spPr>
          <a:xfrm>
            <a:off x="3553189"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3411125" y="484820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958642" y="4179596"/>
            <a:ext cx="2318918" cy="657962"/>
          </a:xfrm>
        </p:spPr>
        <p:txBody>
          <a:bodyPr anchor="b">
            <a:noAutofit/>
          </a:bodyPr>
          <a:lstStyle>
            <a:lvl1pPr marL="0" indent="0">
              <a:buNone/>
              <a:defRPr sz="20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9" name="Picture Placeholder 2"/>
          <p:cNvSpPr>
            <a:spLocks noGrp="1" noChangeAspect="1"/>
          </p:cNvSpPr>
          <p:nvPr>
            <p:ph type="pic" idx="22"/>
          </p:nvPr>
        </p:nvSpPr>
        <p:spPr>
          <a:xfrm>
            <a:off x="6108641" y="2489200"/>
            <a:ext cx="2015144" cy="1447342"/>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958642" y="4837558"/>
            <a:ext cx="2318918"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0" name="Straight Connector 39"/>
          <p:cNvCxnSpPr/>
          <p:nvPr/>
        </p:nvCxnSpPr>
        <p:spPr>
          <a:xfrm>
            <a:off x="3290019"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1" name="Straight Connector 40"/>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a:xfrm>
            <a:off x="7678616" y="295730"/>
            <a:ext cx="791308" cy="767687"/>
          </a:xfrm>
          <a:prstGeom prst="rect">
            <a:avLst/>
          </a:prstGeom>
        </p:spPr>
        <p:txBody>
          <a:bodyPr/>
          <a:lstStyle>
            <a:lvl1pPr algn="ctr">
              <a:defRPr sz="2800"/>
            </a:lvl1pPr>
          </a:lstStyle>
          <a:p>
            <a:fld id="{ABA3B83B-60DB-42D6-B679-56FE54A102F0}" type="slidenum">
              <a:rPr lang="en-US" altLang="en-US" smtClean="0"/>
              <a:pPr/>
              <a:t>‹#›</a:t>
            </a:fld>
            <a:endParaRPr lang="en-US" altLang="en-US"/>
          </a:p>
        </p:txBody>
      </p:sp>
    </p:spTree>
    <p:extLst>
      <p:ext uri="{BB962C8B-B14F-4D97-AF65-F5344CB8AC3E}">
        <p14:creationId xmlns:p14="http://schemas.microsoft.com/office/powerpoint/2010/main" val="338805158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621301" y="6387910"/>
            <a:ext cx="990599" cy="228659"/>
          </a:xfrm>
        </p:spPr>
        <p:txBody>
          <a:bodyPr/>
          <a:lstStyle/>
          <a:p>
            <a:pPr>
              <a:defRPr/>
            </a:pPr>
            <a:endParaRPr lang="en-US"/>
          </a:p>
        </p:txBody>
      </p:sp>
      <p:sp>
        <p:nvSpPr>
          <p:cNvPr id="5" name="Footer Placeholder 4"/>
          <p:cNvSpPr>
            <a:spLocks noGrp="1"/>
          </p:cNvSpPr>
          <p:nvPr>
            <p:ph type="ftr" sz="quarter" idx="11"/>
          </p:nvPr>
        </p:nvSpPr>
        <p:spPr>
          <a:xfrm>
            <a:off x="516133" y="6387910"/>
            <a:ext cx="3859795" cy="228660"/>
          </a:xfrm>
        </p:spPr>
        <p:txBody>
          <a:bodyPr/>
          <a:lstStyle/>
          <a:p>
            <a:pPr>
              <a:defRPr/>
            </a:pPr>
            <a:endParaRPr lang="en-US"/>
          </a:p>
        </p:txBody>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BBA9C580-B262-41B5-92D9-90F0F042F6E9}" type="slidenum">
              <a:rPr lang="en-US" altLang="en-US" smtClean="0"/>
              <a:pPr/>
              <a:t>‹#›</a:t>
            </a:fld>
            <a:endParaRPr lang="en-US" altLang="en-US"/>
          </a:p>
        </p:txBody>
      </p:sp>
    </p:spTree>
    <p:extLst>
      <p:ext uri="{BB962C8B-B14F-4D97-AF65-F5344CB8AC3E}">
        <p14:creationId xmlns:p14="http://schemas.microsoft.com/office/powerpoint/2010/main" val="220741806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7" name="Group 6"/>
          <p:cNvGrpSpPr/>
          <p:nvPr/>
        </p:nvGrpSpPr>
        <p:grpSpPr>
          <a:xfrm>
            <a:off x="-1588" y="0"/>
            <a:ext cx="9120420" cy="6860798"/>
            <a:chOff x="-1588" y="0"/>
            <a:chExt cx="9120420" cy="6860798"/>
          </a:xfrm>
        </p:grpSpPr>
        <p:sp>
          <p:nvSpPr>
            <p:cNvPr id="11" name="Rectangle 10"/>
            <p:cNvSpPr/>
            <p:nvPr/>
          </p:nvSpPr>
          <p:spPr>
            <a:xfrm>
              <a:off x="0" y="0"/>
              <a:ext cx="9118832"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4966650">
              <a:off x="4673046" y="5107506"/>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grpSp>
      <p:sp>
        <p:nvSpPr>
          <p:cNvPr id="17" name="Rectangle 16"/>
          <p:cNvSpPr/>
          <p:nvPr/>
        </p:nvSpPr>
        <p:spPr>
          <a:xfrm>
            <a:off x="414867" y="402165"/>
            <a:ext cx="46105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9"/>
          <p:cNvSpPr/>
          <p:nvPr/>
        </p:nvSpPr>
        <p:spPr bwMode="gray">
          <a:xfrm rot="5400000">
            <a:off x="1299309"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8"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 name="Vertical Title 1"/>
          <p:cNvSpPr>
            <a:spLocks noGrp="1"/>
          </p:cNvSpPr>
          <p:nvPr>
            <p:ph type="title" orient="vert"/>
          </p:nvPr>
        </p:nvSpPr>
        <p:spPr>
          <a:xfrm>
            <a:off x="6174928" y="1447799"/>
            <a:ext cx="1113516" cy="4572001"/>
          </a:xfrm>
        </p:spPr>
        <p:txBody>
          <a:bodyPr vert="eaVert" anchor="ctr"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866738" y="1447799"/>
            <a:ext cx="4416936" cy="45720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a:xfrm>
            <a:off x="538546" y="6365498"/>
            <a:ext cx="3859795" cy="228660"/>
          </a:xfrm>
        </p:spPr>
        <p:txBody>
          <a:bodyPr/>
          <a:lstStyle/>
          <a:p>
            <a:pPr>
              <a:defRPr/>
            </a:pPr>
            <a:endParaRPr lang="en-US"/>
          </a:p>
        </p:txBody>
      </p:sp>
      <p:sp>
        <p:nvSpPr>
          <p:cNvPr id="9" name="Rectangle 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678616" y="295730"/>
            <a:ext cx="791308" cy="767687"/>
          </a:xfrm>
          <a:prstGeom prst="rect">
            <a:avLst/>
          </a:prstGeom>
        </p:spPr>
        <p:txBody>
          <a:bodyPr/>
          <a:lstStyle>
            <a:lvl1pPr algn="ctr">
              <a:defRPr sz="2800"/>
            </a:lvl1pPr>
          </a:lstStyle>
          <a:p>
            <a:fld id="{E13C4760-491D-4614-A3B6-A98CD4981CAA}" type="slidenum">
              <a:rPr lang="en-US" altLang="en-US" smtClean="0"/>
              <a:pPr/>
              <a:t>‹#›</a:t>
            </a:fld>
            <a:endParaRPr lang="en-US" altLang="en-US"/>
          </a:p>
        </p:txBody>
      </p:sp>
    </p:spTree>
    <p:extLst>
      <p:ext uri="{BB962C8B-B14F-4D97-AF65-F5344CB8AC3E}">
        <p14:creationId xmlns:p14="http://schemas.microsoft.com/office/powerpoint/2010/main" val="2195992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a:t>Click to edit Master title style</a:t>
            </a:r>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a:extLst>
              <a:ext uri="{FF2B5EF4-FFF2-40B4-BE49-F238E27FC236}">
                <a16:creationId xmlns:a16="http://schemas.microsoft.com/office/drawing/2014/main" id="{3904E617-0181-4AA3-BC56-63D6BBC50EC7}"/>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E037509B-5CCB-4BAE-88E1-BABC5D92F462}"/>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5">
            <a:extLst>
              <a:ext uri="{FF2B5EF4-FFF2-40B4-BE49-F238E27FC236}">
                <a16:creationId xmlns:a16="http://schemas.microsoft.com/office/drawing/2014/main" id="{D07C9281-61FD-46E2-B221-123FC9BEA5BD}"/>
              </a:ext>
            </a:extLst>
          </p:cNvPr>
          <p:cNvSpPr>
            <a:spLocks noGrp="1"/>
          </p:cNvSpPr>
          <p:nvPr>
            <p:ph type="sldNum" sz="quarter" idx="12"/>
          </p:nvPr>
        </p:nvSpPr>
        <p:spPr/>
        <p:txBody>
          <a:bodyPr/>
          <a:lstStyle>
            <a:lvl1pPr>
              <a:defRPr/>
            </a:lvl1pPr>
          </a:lstStyle>
          <a:p>
            <a:fld id="{E3720F22-19A7-4AD7-BA3F-C27898C640D3}" type="slidenum">
              <a:rPr lang="en-US" altLang="en-US"/>
              <a:pPr/>
              <a:t>‹#›</a:t>
            </a:fld>
            <a:endParaRPr lang="en-US" altLang="en-US"/>
          </a:p>
        </p:txBody>
      </p:sp>
    </p:spTree>
    <p:extLst>
      <p:ext uri="{BB962C8B-B14F-4D97-AF65-F5344CB8AC3E}">
        <p14:creationId xmlns:p14="http://schemas.microsoft.com/office/powerpoint/2010/main" val="185706384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5132" y="2059012"/>
            <a:ext cx="9146751"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74319" y="2166365"/>
            <a:ext cx="8603674" cy="1739347"/>
          </a:xfrm>
        </p:spPr>
        <p:txBody>
          <a:bodyPr tIns="45720" bIns="45720" anchor="ctr">
            <a:normAutofit/>
          </a:bodyPr>
          <a:lstStyle>
            <a:lvl1pPr algn="ctr">
              <a:lnSpc>
                <a:spcPct val="80000"/>
              </a:lnSpc>
              <a:defRPr sz="6000" spc="0" baseline="0"/>
            </a:lvl1pPr>
          </a:lstStyle>
          <a:p>
            <a:r>
              <a:rPr lang="en-US"/>
              <a:t>Click to edit Master title style</a:t>
            </a:r>
            <a:endParaRPr lang="en-US" dirty="0"/>
          </a:p>
        </p:txBody>
      </p:sp>
      <p:sp>
        <p:nvSpPr>
          <p:cNvPr id="3" name="Subtitle 2"/>
          <p:cNvSpPr>
            <a:spLocks noGrp="1"/>
          </p:cNvSpPr>
          <p:nvPr>
            <p:ph type="subTitle" idx="1"/>
          </p:nvPr>
        </p:nvSpPr>
        <p:spPr>
          <a:xfrm>
            <a:off x="1143000" y="3970315"/>
            <a:ext cx="6858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8636CF9F-18D5-4289-8F83-68AFF66ABA92}" type="slidenum">
              <a:rPr lang="en-US" altLang="en-US" smtClean="0"/>
              <a:pPr/>
              <a:t>‹#›</a:t>
            </a:fld>
            <a:endParaRPr lang="en-US" altLang="en-US"/>
          </a:p>
        </p:txBody>
      </p:sp>
    </p:spTree>
    <p:extLst>
      <p:ext uri="{BB962C8B-B14F-4D97-AF65-F5344CB8AC3E}">
        <p14:creationId xmlns:p14="http://schemas.microsoft.com/office/powerpoint/2010/main" val="82409994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EB1D9086-0617-4A2E-95DF-374ADB68C514}" type="slidenum">
              <a:rPr lang="en-US" altLang="en-US" smtClean="0"/>
              <a:pPr/>
              <a:t>‹#›</a:t>
            </a:fld>
            <a:endParaRPr lang="en-US" altLang="en-US"/>
          </a:p>
        </p:txBody>
      </p:sp>
    </p:spTree>
    <p:extLst>
      <p:ext uri="{BB962C8B-B14F-4D97-AF65-F5344CB8AC3E}">
        <p14:creationId xmlns:p14="http://schemas.microsoft.com/office/powerpoint/2010/main" val="2567352278"/>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5132" y="2059012"/>
            <a:ext cx="9146751"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4893" y="2208879"/>
            <a:ext cx="7886700" cy="1676400"/>
          </a:xfrm>
        </p:spPr>
        <p:txBody>
          <a:bodyPr anchor="ctr">
            <a:noAutofit/>
          </a:bodyPr>
          <a:lstStyle>
            <a:lvl1pPr algn="ctr">
              <a:lnSpc>
                <a:spcPct val="80000"/>
              </a:lnSpc>
              <a:defRPr sz="6000" b="0" spc="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24893" y="3984400"/>
            <a:ext cx="78867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pPr>
              <a:defRPr/>
            </a:pPr>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pPr>
              <a:defRPr/>
            </a:pPr>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B0D2BAA7-D4D2-4498-B404-62623E65AA7F}" type="slidenum">
              <a:rPr lang="en-US" altLang="en-US" smtClean="0"/>
              <a:pPr/>
              <a:t>‹#›</a:t>
            </a:fld>
            <a:endParaRPr lang="en-US" altLang="en-US"/>
          </a:p>
        </p:txBody>
      </p:sp>
    </p:spTree>
    <p:extLst>
      <p:ext uri="{BB962C8B-B14F-4D97-AF65-F5344CB8AC3E}">
        <p14:creationId xmlns:p14="http://schemas.microsoft.com/office/powerpoint/2010/main" val="2642474902"/>
      </p:ext>
    </p:extLst>
  </p:cSld>
  <p:clrMapOvr>
    <a:overrideClrMapping bg1="lt1" tx1="dk1" bg2="lt2" tx2="dk2" accent1="accent1" accent2="accent2" accent3="accent3" accent4="accent4" accent5="accent5" accent6="accent6" hlink="hlink" folHlink="folHlink"/>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797" y="2011680"/>
            <a:ext cx="36576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00600" y="2011680"/>
            <a:ext cx="36576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A2B45AF3-EA7B-4CFF-B052-7119DAE52CA5}" type="slidenum">
              <a:rPr lang="en-US" altLang="en-US" smtClean="0"/>
              <a:pPr/>
              <a:t>‹#›</a:t>
            </a:fld>
            <a:endParaRPr lang="en-US" altLang="en-US"/>
          </a:p>
        </p:txBody>
      </p:sp>
    </p:spTree>
    <p:extLst>
      <p:ext uri="{BB962C8B-B14F-4D97-AF65-F5344CB8AC3E}">
        <p14:creationId xmlns:p14="http://schemas.microsoft.com/office/powerpoint/2010/main" val="197645802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85800" y="1913470"/>
            <a:ext cx="36576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2656566"/>
            <a:ext cx="36576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00428" y="1913470"/>
            <a:ext cx="36576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800428" y="2656564"/>
            <a:ext cx="36576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11FFA522-F2F4-4E9D-B5E9-34571E9B911E}" type="slidenum">
              <a:rPr lang="en-US" altLang="en-US" smtClean="0"/>
              <a:pPr/>
              <a:t>‹#›</a:t>
            </a:fld>
            <a:endParaRPr lang="en-US" altLang="en-US"/>
          </a:p>
        </p:txBody>
      </p:sp>
    </p:spTree>
    <p:extLst>
      <p:ext uri="{BB962C8B-B14F-4D97-AF65-F5344CB8AC3E}">
        <p14:creationId xmlns:p14="http://schemas.microsoft.com/office/powerpoint/2010/main" val="248195228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D2B76306-2487-4235-9BA7-ACC5EB7C9F25}" type="slidenum">
              <a:rPr lang="en-US" altLang="en-US" smtClean="0"/>
              <a:pPr/>
              <a:t>‹#›</a:t>
            </a:fld>
            <a:endParaRPr lang="en-US" altLang="en-US"/>
          </a:p>
        </p:txBody>
      </p:sp>
    </p:spTree>
    <p:extLst>
      <p:ext uri="{BB962C8B-B14F-4D97-AF65-F5344CB8AC3E}">
        <p14:creationId xmlns:p14="http://schemas.microsoft.com/office/powerpoint/2010/main" val="246317578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FA44F442-EF5F-4A0E-8B72-AC0B66B8F731}" type="slidenum">
              <a:rPr lang="en-US" altLang="en-US" smtClean="0"/>
              <a:pPr/>
              <a:t>‹#›</a:t>
            </a:fld>
            <a:endParaRPr lang="en-US" altLang="en-US"/>
          </a:p>
        </p:txBody>
      </p:sp>
    </p:spTree>
    <p:extLst>
      <p:ext uri="{BB962C8B-B14F-4D97-AF65-F5344CB8AC3E}">
        <p14:creationId xmlns:p14="http://schemas.microsoft.com/office/powerpoint/2010/main" val="244687303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685800" y="2148840"/>
            <a:ext cx="4572000" cy="38404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892568" y="2147487"/>
            <a:ext cx="2560320" cy="3432319"/>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A4F7CBDD-3EE3-4A38-B90C-32F6B9BA6E96}" type="slidenum">
              <a:rPr lang="en-US" altLang="en-US" smtClean="0"/>
              <a:pPr/>
              <a:t>‹#›</a:t>
            </a:fld>
            <a:endParaRPr lang="en-US" altLang="en-US"/>
          </a:p>
        </p:txBody>
      </p:sp>
    </p:spTree>
    <p:extLst>
      <p:ext uri="{BB962C8B-B14F-4D97-AF65-F5344CB8AC3E}">
        <p14:creationId xmlns:p14="http://schemas.microsoft.com/office/powerpoint/2010/main" val="6202269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685800" y="2211494"/>
            <a:ext cx="4754880" cy="384048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885351" y="2150621"/>
            <a:ext cx="2560320" cy="3429000"/>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D6A91D66-7D16-4D43-9CBF-D0B3D4624B48}" type="slidenum">
              <a:rPr lang="en-US" altLang="en-US" smtClean="0"/>
              <a:pPr/>
              <a:t>‹#›</a:t>
            </a:fld>
            <a:endParaRPr lang="en-US" altLang="en-US"/>
          </a:p>
        </p:txBody>
      </p:sp>
    </p:spTree>
    <p:extLst>
      <p:ext uri="{BB962C8B-B14F-4D97-AF65-F5344CB8AC3E}">
        <p14:creationId xmlns:p14="http://schemas.microsoft.com/office/powerpoint/2010/main" val="260983826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BBA9C580-B262-41B5-92D9-90F0F042F6E9}" type="slidenum">
              <a:rPr lang="en-US" altLang="en-US" smtClean="0"/>
              <a:pPr/>
              <a:t>‹#›</a:t>
            </a:fld>
            <a:endParaRPr lang="en-US" altLang="en-US"/>
          </a:p>
        </p:txBody>
      </p:sp>
    </p:spTree>
    <p:extLst>
      <p:ext uri="{BB962C8B-B14F-4D97-AF65-F5344CB8AC3E}">
        <p14:creationId xmlns:p14="http://schemas.microsoft.com/office/powerpoint/2010/main" val="3382782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a:extLst>
              <a:ext uri="{FF2B5EF4-FFF2-40B4-BE49-F238E27FC236}">
                <a16:creationId xmlns:a16="http://schemas.microsoft.com/office/drawing/2014/main" id="{E57F9114-5A99-48B8-9C75-A831F9FAFDBA}"/>
              </a:ext>
            </a:extLst>
          </p:cNvPr>
          <p:cNvSpPr>
            <a:spLocks noGrp="1"/>
          </p:cNvSpPr>
          <p:nvPr>
            <p:ph type="dt" sz="half" idx="10"/>
          </p:nvPr>
        </p:nvSpPr>
        <p:spPr/>
        <p:txBody>
          <a:bodyPr/>
          <a:lstStyle>
            <a:lvl1pPr>
              <a:defRPr/>
            </a:lvl1pPr>
          </a:lstStyle>
          <a:p>
            <a:pPr>
              <a:defRPr/>
            </a:pPr>
            <a:endParaRPr lang="en-US"/>
          </a:p>
        </p:txBody>
      </p:sp>
      <p:sp>
        <p:nvSpPr>
          <p:cNvPr id="8" name="Footer Placeholder 4">
            <a:extLst>
              <a:ext uri="{FF2B5EF4-FFF2-40B4-BE49-F238E27FC236}">
                <a16:creationId xmlns:a16="http://schemas.microsoft.com/office/drawing/2014/main" id="{92E7903B-EF83-476E-A850-D25386AAAF9A}"/>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5">
            <a:extLst>
              <a:ext uri="{FF2B5EF4-FFF2-40B4-BE49-F238E27FC236}">
                <a16:creationId xmlns:a16="http://schemas.microsoft.com/office/drawing/2014/main" id="{445CBAF0-5BAE-4864-8BC5-3F9B8A82F7A7}"/>
              </a:ext>
            </a:extLst>
          </p:cNvPr>
          <p:cNvSpPr>
            <a:spLocks noGrp="1"/>
          </p:cNvSpPr>
          <p:nvPr>
            <p:ph type="sldNum" sz="quarter" idx="12"/>
          </p:nvPr>
        </p:nvSpPr>
        <p:spPr/>
        <p:txBody>
          <a:bodyPr/>
          <a:lstStyle>
            <a:lvl1pPr>
              <a:defRPr/>
            </a:lvl1pPr>
          </a:lstStyle>
          <a:p>
            <a:fld id="{1920F9B3-2D88-4033-A1E2-161A0AF8A4BF}" type="slidenum">
              <a:rPr lang="en-US" altLang="en-US"/>
              <a:pPr/>
              <a:t>‹#›</a:t>
            </a:fld>
            <a:endParaRPr lang="en-US" altLang="en-US"/>
          </a:p>
        </p:txBody>
      </p:sp>
    </p:spTree>
    <p:extLst>
      <p:ext uri="{BB962C8B-B14F-4D97-AF65-F5344CB8AC3E}">
        <p14:creationId xmlns:p14="http://schemas.microsoft.com/office/powerpoint/2010/main" val="1625129768"/>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764484" y="0"/>
            <a:ext cx="20574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870468" y="609600"/>
            <a:ext cx="1801785"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609600"/>
            <a:ext cx="5979968"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28650" y="6422855"/>
            <a:ext cx="2057397" cy="365125"/>
          </a:xfrm>
        </p:spPr>
        <p:txBody>
          <a:bodyPr/>
          <a:lstStyle/>
          <a:p>
            <a:pPr>
              <a:defRPr/>
            </a:pPr>
            <a:endParaRPr lang="en-US"/>
          </a:p>
        </p:txBody>
      </p:sp>
      <p:sp>
        <p:nvSpPr>
          <p:cNvPr id="5" name="Footer Placeholder 4"/>
          <p:cNvSpPr>
            <a:spLocks noGrp="1"/>
          </p:cNvSpPr>
          <p:nvPr>
            <p:ph type="ftr" sz="quarter" idx="11"/>
          </p:nvPr>
        </p:nvSpPr>
        <p:spPr>
          <a:xfrm>
            <a:off x="2832102" y="6422855"/>
            <a:ext cx="3209752" cy="365125"/>
          </a:xfrm>
        </p:spPr>
        <p:txBody>
          <a:bodyPr/>
          <a:lstStyle/>
          <a:p>
            <a:pPr>
              <a:defRPr/>
            </a:pPr>
            <a:endParaRPr lang="en-US"/>
          </a:p>
        </p:txBody>
      </p:sp>
      <p:sp>
        <p:nvSpPr>
          <p:cNvPr id="6" name="Slide Number Placeholder 5"/>
          <p:cNvSpPr>
            <a:spLocks noGrp="1"/>
          </p:cNvSpPr>
          <p:nvPr>
            <p:ph type="sldNum" sz="quarter" idx="12"/>
          </p:nvPr>
        </p:nvSpPr>
        <p:spPr>
          <a:xfrm>
            <a:off x="6054787" y="6422855"/>
            <a:ext cx="659819" cy="365125"/>
          </a:xfrm>
        </p:spPr>
        <p:txBody>
          <a:bodyPr/>
          <a:lstStyle/>
          <a:p>
            <a:fld id="{E13C4760-491D-4614-A3B6-A98CD4981CAA}" type="slidenum">
              <a:rPr lang="en-US" altLang="en-US" smtClean="0"/>
              <a:pPr/>
              <a:t>‹#›</a:t>
            </a:fld>
            <a:endParaRPr lang="en-US" altLang="en-US"/>
          </a:p>
        </p:txBody>
      </p:sp>
    </p:spTree>
    <p:extLst>
      <p:ext uri="{BB962C8B-B14F-4D97-AF65-F5344CB8AC3E}">
        <p14:creationId xmlns:p14="http://schemas.microsoft.com/office/powerpoint/2010/main" val="3059096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B0654ADC-D7F9-4F10-8F8A-98D017BD9FE6}"/>
              </a:ext>
            </a:extLst>
          </p:cNvPr>
          <p:cNvSpPr>
            <a:spLocks noGrp="1"/>
          </p:cNvSpPr>
          <p:nvPr>
            <p:ph type="dt" sz="half" idx="10"/>
          </p:nvPr>
        </p:nvSpPr>
        <p:spPr/>
        <p:txBody>
          <a:bodyPr/>
          <a:lstStyle>
            <a:lvl1pPr>
              <a:defRPr/>
            </a:lvl1pPr>
          </a:lstStyle>
          <a:p>
            <a:pPr>
              <a:defRPr/>
            </a:pPr>
            <a:endParaRPr lang="en-US"/>
          </a:p>
        </p:txBody>
      </p:sp>
      <p:sp>
        <p:nvSpPr>
          <p:cNvPr id="4" name="Footer Placeholder 4">
            <a:extLst>
              <a:ext uri="{FF2B5EF4-FFF2-40B4-BE49-F238E27FC236}">
                <a16:creationId xmlns:a16="http://schemas.microsoft.com/office/drawing/2014/main" id="{28DBEF5C-40F1-44E4-B34B-645CC0637357}"/>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5">
            <a:extLst>
              <a:ext uri="{FF2B5EF4-FFF2-40B4-BE49-F238E27FC236}">
                <a16:creationId xmlns:a16="http://schemas.microsoft.com/office/drawing/2014/main" id="{B4EE498A-7B05-41D8-9F12-DB947E884D3C}"/>
              </a:ext>
            </a:extLst>
          </p:cNvPr>
          <p:cNvSpPr>
            <a:spLocks noGrp="1"/>
          </p:cNvSpPr>
          <p:nvPr>
            <p:ph type="sldNum" sz="quarter" idx="12"/>
          </p:nvPr>
        </p:nvSpPr>
        <p:spPr/>
        <p:txBody>
          <a:bodyPr/>
          <a:lstStyle>
            <a:lvl1pPr>
              <a:defRPr/>
            </a:lvl1pPr>
          </a:lstStyle>
          <a:p>
            <a:fld id="{151492E4-AE0C-4874-92FA-7E3B9A509699}" type="slidenum">
              <a:rPr lang="en-US" altLang="en-US"/>
              <a:pPr/>
              <a:t>‹#›</a:t>
            </a:fld>
            <a:endParaRPr lang="en-US" altLang="en-US"/>
          </a:p>
        </p:txBody>
      </p:sp>
    </p:spTree>
    <p:extLst>
      <p:ext uri="{BB962C8B-B14F-4D97-AF65-F5344CB8AC3E}">
        <p14:creationId xmlns:p14="http://schemas.microsoft.com/office/powerpoint/2010/main" val="1133677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D17661C-9096-494D-A471-5756882DC63C}"/>
              </a:ext>
            </a:extLst>
          </p:cNvPr>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3" name="Rounded Rectangle 11">
            <a:extLst>
              <a:ext uri="{FF2B5EF4-FFF2-40B4-BE49-F238E27FC236}">
                <a16:creationId xmlns:a16="http://schemas.microsoft.com/office/drawing/2014/main" id="{E39692C1-E1D0-4A06-9425-27ABEB87A4FE}"/>
              </a:ext>
            </a:extLst>
          </p:cNvPr>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4" name="Date Placeholder 1">
            <a:extLst>
              <a:ext uri="{FF2B5EF4-FFF2-40B4-BE49-F238E27FC236}">
                <a16:creationId xmlns:a16="http://schemas.microsoft.com/office/drawing/2014/main" id="{DA48ECE5-91FE-4909-971F-61246ACF2B39}"/>
              </a:ext>
            </a:extLst>
          </p:cNvPr>
          <p:cNvSpPr>
            <a:spLocks noGrp="1"/>
          </p:cNvSpPr>
          <p:nvPr>
            <p:ph type="dt" sz="half" idx="10"/>
          </p:nvPr>
        </p:nvSpPr>
        <p:spPr/>
        <p:txBody>
          <a:bodyPr/>
          <a:lstStyle>
            <a:lvl1pPr>
              <a:defRPr/>
            </a:lvl1pPr>
          </a:lstStyle>
          <a:p>
            <a:pPr>
              <a:defRPr/>
            </a:pPr>
            <a:endParaRPr lang="en-US"/>
          </a:p>
        </p:txBody>
      </p:sp>
      <p:sp>
        <p:nvSpPr>
          <p:cNvPr id="5" name="Footer Placeholder 2">
            <a:extLst>
              <a:ext uri="{FF2B5EF4-FFF2-40B4-BE49-F238E27FC236}">
                <a16:creationId xmlns:a16="http://schemas.microsoft.com/office/drawing/2014/main" id="{BB1934C3-3650-49DB-A982-701AF4136CA9}"/>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3">
            <a:extLst>
              <a:ext uri="{FF2B5EF4-FFF2-40B4-BE49-F238E27FC236}">
                <a16:creationId xmlns:a16="http://schemas.microsoft.com/office/drawing/2014/main" id="{55F738FC-B048-4E51-BECB-AFCB9BDC6467}"/>
              </a:ext>
            </a:extLst>
          </p:cNvPr>
          <p:cNvSpPr>
            <a:spLocks noGrp="1"/>
          </p:cNvSpPr>
          <p:nvPr>
            <p:ph type="sldNum" sz="quarter" idx="12"/>
          </p:nvPr>
        </p:nvSpPr>
        <p:spPr/>
        <p:txBody>
          <a:bodyPr/>
          <a:lstStyle>
            <a:lvl1pPr>
              <a:defRPr/>
            </a:lvl1pPr>
          </a:lstStyle>
          <a:p>
            <a:fld id="{E85A8CFC-BE2E-418D-90F0-11C372D4FD0D}" type="slidenum">
              <a:rPr lang="en-US" altLang="en-US"/>
              <a:pPr/>
              <a:t>‹#›</a:t>
            </a:fld>
            <a:endParaRPr lang="en-US" altLang="en-US"/>
          </a:p>
        </p:txBody>
      </p:sp>
    </p:spTree>
    <p:extLst>
      <p:ext uri="{BB962C8B-B14F-4D97-AF65-F5344CB8AC3E}">
        <p14:creationId xmlns:p14="http://schemas.microsoft.com/office/powerpoint/2010/main" val="3644227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A95C01B-A502-4E88-8B9F-63C259F030F4}"/>
              </a:ext>
            </a:extLst>
          </p:cNvPr>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6" name="Rounded Rectangle 11">
            <a:extLst>
              <a:ext uri="{FF2B5EF4-FFF2-40B4-BE49-F238E27FC236}">
                <a16:creationId xmlns:a16="http://schemas.microsoft.com/office/drawing/2014/main" id="{728A0CD1-709B-47F3-8804-A0CFC08F2B49}"/>
              </a:ext>
            </a:extLst>
          </p:cNvPr>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Rectangle 6">
            <a:extLst>
              <a:ext uri="{FF2B5EF4-FFF2-40B4-BE49-F238E27FC236}">
                <a16:creationId xmlns:a16="http://schemas.microsoft.com/office/drawing/2014/main" id="{A2E1F6A1-63D7-4F74-9CEC-9E24C46FAA14}"/>
              </a:ext>
            </a:extLst>
          </p:cNvPr>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8" name="Rectangle 7">
            <a:extLst>
              <a:ext uri="{FF2B5EF4-FFF2-40B4-BE49-F238E27FC236}">
                <a16:creationId xmlns:a16="http://schemas.microsoft.com/office/drawing/2014/main" id="{488E6E10-58C3-478B-A02F-F0AF0E24A758}"/>
              </a:ext>
            </a:extLst>
          </p:cNvPr>
          <p:cNvSpPr/>
          <p:nvPr/>
        </p:nvSpPr>
        <p:spPr>
          <a:xfrm>
            <a:off x="676275" y="1643063"/>
            <a:ext cx="2484438" cy="3233737"/>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769000" y="1734312"/>
            <a:ext cx="2298634" cy="1191620"/>
          </a:xfrm>
        </p:spPr>
        <p:txBody>
          <a:bodyPr anchor="b"/>
          <a:lstStyle>
            <a:lvl1pPr algn="l">
              <a:defRPr sz="2000" b="0">
                <a:solidFill>
                  <a:schemeClr val="accent1">
                    <a:lumMod val="75000"/>
                  </a:schemeClr>
                </a:solidFill>
              </a:defRPr>
            </a:lvl1pPr>
          </a:lstStyle>
          <a:p>
            <a:r>
              <a:rPr lang="en-US"/>
              <a:t>Click to edit Master title style</a:t>
            </a:r>
            <a:endParaRPr lang="en-US" dirty="0"/>
          </a:p>
        </p:txBody>
      </p:sp>
      <p:sp>
        <p:nvSpPr>
          <p:cNvPr id="9" name="Date Placeholder 4">
            <a:extLst>
              <a:ext uri="{FF2B5EF4-FFF2-40B4-BE49-F238E27FC236}">
                <a16:creationId xmlns:a16="http://schemas.microsoft.com/office/drawing/2014/main" id="{F2C61AA7-332C-454B-9BDC-509B4D15A9BB}"/>
              </a:ext>
            </a:extLst>
          </p:cNvPr>
          <p:cNvSpPr>
            <a:spLocks noGrp="1"/>
          </p:cNvSpPr>
          <p:nvPr>
            <p:ph type="dt" sz="half" idx="10"/>
          </p:nvPr>
        </p:nvSpPr>
        <p:spPr/>
        <p:txBody>
          <a:bodyPr/>
          <a:lstStyle>
            <a:lvl1pPr>
              <a:defRPr/>
            </a:lvl1pPr>
          </a:lstStyle>
          <a:p>
            <a:pPr>
              <a:defRPr/>
            </a:pPr>
            <a:endParaRPr lang="en-US"/>
          </a:p>
        </p:txBody>
      </p:sp>
      <p:sp>
        <p:nvSpPr>
          <p:cNvPr id="10" name="Footer Placeholder 5">
            <a:extLst>
              <a:ext uri="{FF2B5EF4-FFF2-40B4-BE49-F238E27FC236}">
                <a16:creationId xmlns:a16="http://schemas.microsoft.com/office/drawing/2014/main" id="{6C7BA6D0-0A0D-4DFB-B7AA-05597244F105}"/>
              </a:ext>
            </a:extLst>
          </p:cNvPr>
          <p:cNvSpPr>
            <a:spLocks noGrp="1"/>
          </p:cNvSpPr>
          <p:nvPr>
            <p:ph type="ftr" sz="quarter" idx="11"/>
          </p:nvPr>
        </p:nvSpPr>
        <p:spPr/>
        <p:txBody>
          <a:bodyPr/>
          <a:lstStyle>
            <a:lvl1pPr>
              <a:defRPr/>
            </a:lvl1pPr>
          </a:lstStyle>
          <a:p>
            <a:pPr>
              <a:defRPr/>
            </a:pPr>
            <a:endParaRPr lang="en-US"/>
          </a:p>
        </p:txBody>
      </p:sp>
      <p:sp>
        <p:nvSpPr>
          <p:cNvPr id="11" name="Slide Number Placeholder 6">
            <a:extLst>
              <a:ext uri="{FF2B5EF4-FFF2-40B4-BE49-F238E27FC236}">
                <a16:creationId xmlns:a16="http://schemas.microsoft.com/office/drawing/2014/main" id="{CCF37FF6-62BB-424E-9D82-8D62E0ACBEDE}"/>
              </a:ext>
            </a:extLst>
          </p:cNvPr>
          <p:cNvSpPr>
            <a:spLocks noGrp="1"/>
          </p:cNvSpPr>
          <p:nvPr>
            <p:ph type="sldNum" sz="quarter" idx="12"/>
          </p:nvPr>
        </p:nvSpPr>
        <p:spPr/>
        <p:txBody>
          <a:bodyPr/>
          <a:lstStyle>
            <a:lvl1pPr>
              <a:defRPr/>
            </a:lvl1pPr>
          </a:lstStyle>
          <a:p>
            <a:fld id="{3B1C6CEB-9EDD-47FF-A6BC-446AEF5169D4}" type="slidenum">
              <a:rPr lang="en-US" altLang="en-US"/>
              <a:pPr/>
              <a:t>‹#›</a:t>
            </a:fld>
            <a:endParaRPr lang="en-US" altLang="en-US"/>
          </a:p>
        </p:txBody>
      </p:sp>
    </p:spTree>
    <p:extLst>
      <p:ext uri="{BB962C8B-B14F-4D97-AF65-F5344CB8AC3E}">
        <p14:creationId xmlns:p14="http://schemas.microsoft.com/office/powerpoint/2010/main" val="2086129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27EAE44-D94A-4BB3-8279-2F5E828492A6}"/>
              </a:ext>
            </a:extLst>
          </p:cNvPr>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6" name="Rounded Rectangle 11">
            <a:extLst>
              <a:ext uri="{FF2B5EF4-FFF2-40B4-BE49-F238E27FC236}">
                <a16:creationId xmlns:a16="http://schemas.microsoft.com/office/drawing/2014/main" id="{8279B89D-77E3-40EE-AAE7-8DB79DB356E5}"/>
              </a:ext>
            </a:extLst>
          </p:cNvPr>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Rectangle 6">
            <a:extLst>
              <a:ext uri="{FF2B5EF4-FFF2-40B4-BE49-F238E27FC236}">
                <a16:creationId xmlns:a16="http://schemas.microsoft.com/office/drawing/2014/main" id="{76F9A553-6959-4EE4-97BC-71B04820EBD9}"/>
              </a:ext>
            </a:extLst>
          </p:cNvPr>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8" name="Rectangle 7">
            <a:extLst>
              <a:ext uri="{FF2B5EF4-FFF2-40B4-BE49-F238E27FC236}">
                <a16:creationId xmlns:a16="http://schemas.microsoft.com/office/drawing/2014/main" id="{044764DB-E309-43BC-82D8-71A55E1410F6}"/>
              </a:ext>
            </a:extLst>
          </p:cNvPr>
          <p:cNvSpPr/>
          <p:nvPr/>
        </p:nvSpPr>
        <p:spPr>
          <a:xfrm>
            <a:off x="762000" y="5029200"/>
            <a:ext cx="7600950" cy="1203325"/>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9" name="Rectangle 8">
            <a:extLst>
              <a:ext uri="{FF2B5EF4-FFF2-40B4-BE49-F238E27FC236}">
                <a16:creationId xmlns:a16="http://schemas.microsoft.com/office/drawing/2014/main" id="{673F1201-EE4E-49FB-9A72-31B5A968F76F}"/>
              </a:ext>
            </a:extLst>
          </p:cNvPr>
          <p:cNvSpPr/>
          <p:nvPr/>
        </p:nvSpPr>
        <p:spPr>
          <a:xfrm>
            <a:off x="914400" y="5638800"/>
            <a:ext cx="7327900" cy="452438"/>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0" name="Rectangle 9">
            <a:extLst>
              <a:ext uri="{FF2B5EF4-FFF2-40B4-BE49-F238E27FC236}">
                <a16:creationId xmlns:a16="http://schemas.microsoft.com/office/drawing/2014/main" id="{506CF6E4-0BF5-4E14-A468-2C2C83D656A6}"/>
              </a:ext>
            </a:extLst>
          </p:cNvPr>
          <p:cNvSpPr/>
          <p:nvPr/>
        </p:nvSpPr>
        <p:spPr>
          <a:xfrm>
            <a:off x="604838" y="5075238"/>
            <a:ext cx="7947025" cy="1096962"/>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 name="Title 1"/>
          <p:cNvSpPr>
            <a:spLocks noGrp="1"/>
          </p:cNvSpPr>
          <p:nvPr>
            <p:ph type="title"/>
          </p:nvPr>
        </p:nvSpPr>
        <p:spPr>
          <a:xfrm>
            <a:off x="914400" y="5105400"/>
            <a:ext cx="7328514" cy="523043"/>
          </a:xfrm>
        </p:spPr>
        <p:txBody>
          <a:bodyPr anchorCtr="0"/>
          <a:lstStyle>
            <a:lvl1pPr algn="ctr">
              <a:defRPr sz="2000" b="0">
                <a:solidFill>
                  <a:schemeClr val="accent1">
                    <a:lumMod val="75000"/>
                  </a:schemeClr>
                </a:solidFill>
              </a:defRPr>
            </a:lvl1pPr>
          </a:lstStyle>
          <a:p>
            <a:r>
              <a:rPr lang="en-US"/>
              <a:t>Click to edit Master title style</a:t>
            </a:r>
            <a:endParaRPr lang="en-US" dirty="0"/>
          </a:p>
        </p:txBody>
      </p:sp>
      <p:sp>
        <p:nvSpPr>
          <p:cNvPr id="11" name="Date Placeholder 4">
            <a:extLst>
              <a:ext uri="{FF2B5EF4-FFF2-40B4-BE49-F238E27FC236}">
                <a16:creationId xmlns:a16="http://schemas.microsoft.com/office/drawing/2014/main" id="{DB6319FA-70A3-45AA-AE6C-FC54C214227F}"/>
              </a:ext>
            </a:extLst>
          </p:cNvPr>
          <p:cNvSpPr>
            <a:spLocks noGrp="1"/>
          </p:cNvSpPr>
          <p:nvPr>
            <p:ph type="dt" sz="half" idx="10"/>
          </p:nvPr>
        </p:nvSpPr>
        <p:spPr/>
        <p:txBody>
          <a:bodyPr/>
          <a:lstStyle>
            <a:lvl1pPr>
              <a:defRPr/>
            </a:lvl1pPr>
          </a:lstStyle>
          <a:p>
            <a:pPr>
              <a:defRPr/>
            </a:pPr>
            <a:endParaRPr lang="en-US"/>
          </a:p>
        </p:txBody>
      </p:sp>
      <p:sp>
        <p:nvSpPr>
          <p:cNvPr id="12" name="Slide Number Placeholder 6">
            <a:extLst>
              <a:ext uri="{FF2B5EF4-FFF2-40B4-BE49-F238E27FC236}">
                <a16:creationId xmlns:a16="http://schemas.microsoft.com/office/drawing/2014/main" id="{23D506DF-D6AB-4139-9AD4-0C354EC99CF2}"/>
              </a:ext>
            </a:extLst>
          </p:cNvPr>
          <p:cNvSpPr>
            <a:spLocks noGrp="1"/>
          </p:cNvSpPr>
          <p:nvPr>
            <p:ph type="sldNum" sz="quarter" idx="11"/>
          </p:nvPr>
        </p:nvSpPr>
        <p:spPr/>
        <p:txBody>
          <a:bodyPr/>
          <a:lstStyle>
            <a:lvl1pPr>
              <a:defRPr/>
            </a:lvl1pPr>
          </a:lstStyle>
          <a:p>
            <a:fld id="{BEEA9228-C59F-4850-9083-3A6832A49DD1}" type="slidenum">
              <a:rPr lang="en-US" altLang="en-US"/>
              <a:pPr/>
              <a:t>‹#›</a:t>
            </a:fld>
            <a:endParaRPr lang="en-US" altLang="en-US"/>
          </a:p>
        </p:txBody>
      </p:sp>
      <p:sp>
        <p:nvSpPr>
          <p:cNvPr id="13" name="Footer Placeholder 5">
            <a:extLst>
              <a:ext uri="{FF2B5EF4-FFF2-40B4-BE49-F238E27FC236}">
                <a16:creationId xmlns:a16="http://schemas.microsoft.com/office/drawing/2014/main" id="{2A785DCD-326F-4016-8922-DEB22564FF6D}"/>
              </a:ext>
            </a:extLst>
          </p:cNvPr>
          <p:cNvSpPr>
            <a:spLocks noGrp="1"/>
          </p:cNvSpPr>
          <p:nvPr>
            <p:ph type="ftr"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62504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18"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17" Type="http://schemas.openxmlformats.org/officeDocument/2006/relationships/slideLayout" Target="../slideLayouts/slideLayout39.xml"/><Relationship Id="rId2" Type="http://schemas.openxmlformats.org/officeDocument/2006/relationships/slideLayout" Target="../slideLayouts/slideLayout24.xml"/><Relationship Id="rId16" Type="http://schemas.openxmlformats.org/officeDocument/2006/relationships/slideLayout" Target="../slideLayouts/slideLayout38.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slideLayout" Target="../slideLayouts/slideLayout37.xml"/><Relationship Id="rId10" Type="http://schemas.openxmlformats.org/officeDocument/2006/relationships/slideLayout" Target="../slideLayouts/slideLayout32.xml"/><Relationship Id="rId19" Type="http://schemas.openxmlformats.org/officeDocument/2006/relationships/image" Target="../media/image3.jpeg"/><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7.xml"/><Relationship Id="rId3" Type="http://schemas.openxmlformats.org/officeDocument/2006/relationships/slideLayout" Target="../slideLayouts/slideLayout42.xml"/><Relationship Id="rId7" Type="http://schemas.openxmlformats.org/officeDocument/2006/relationships/slideLayout" Target="../slideLayouts/slideLayout46.xml"/><Relationship Id="rId12" Type="http://schemas.openxmlformats.org/officeDocument/2006/relationships/theme" Target="../theme/theme4.xml"/><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slideLayout" Target="../slideLayouts/slideLayout45.xml"/><Relationship Id="rId11" Type="http://schemas.openxmlformats.org/officeDocument/2006/relationships/slideLayout" Target="../slideLayouts/slideLayout50.xml"/><Relationship Id="rId5" Type="http://schemas.openxmlformats.org/officeDocument/2006/relationships/slideLayout" Target="../slideLayouts/slideLayout44.xml"/><Relationship Id="rId10" Type="http://schemas.openxmlformats.org/officeDocument/2006/relationships/slideLayout" Target="../slideLayouts/slideLayout49.xml"/><Relationship Id="rId4" Type="http://schemas.openxmlformats.org/officeDocument/2006/relationships/slideLayout" Target="../slideLayouts/slideLayout43.xml"/><Relationship Id="rId9" Type="http://schemas.openxmlformats.org/officeDocument/2006/relationships/slideLayout" Target="../slideLayouts/slideLayout4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6D7A292-662F-414E-B087-CE3A9B1D221D}"/>
              </a:ext>
            </a:extLst>
          </p:cNvPr>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7" name="Rounded Rectangle 6">
            <a:extLst>
              <a:ext uri="{FF2B5EF4-FFF2-40B4-BE49-F238E27FC236}">
                <a16:creationId xmlns:a16="http://schemas.microsoft.com/office/drawing/2014/main" id="{3F7616FE-AE61-480B-9560-BC436BFC3FD0}"/>
              </a:ext>
            </a:extLst>
          </p:cNvPr>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052" name="Text Placeholder 2">
            <a:extLst>
              <a:ext uri="{FF2B5EF4-FFF2-40B4-BE49-F238E27FC236}">
                <a16:creationId xmlns:a16="http://schemas.microsoft.com/office/drawing/2014/main" id="{465B274A-E322-4F26-A9F1-3CABC0DE0014}"/>
              </a:ext>
            </a:extLst>
          </p:cNvPr>
          <p:cNvSpPr>
            <a:spLocks noGrp="1"/>
          </p:cNvSpPr>
          <p:nvPr>
            <p:ph type="body" idx="1"/>
          </p:nvPr>
        </p:nvSpPr>
        <p:spPr bwMode="auto">
          <a:xfrm>
            <a:off x="457200" y="1752600"/>
            <a:ext cx="8229600" cy="437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D949A078-ED26-490D-A869-6141DC5A06D1}"/>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2"/>
                </a:solidFill>
                <a:latin typeface="Arial" pitchFamily="34" charset="0"/>
              </a:defRPr>
            </a:lvl1pPr>
          </a:lstStyle>
          <a:p>
            <a:pPr>
              <a:defRPr/>
            </a:pPr>
            <a:endParaRPr lang="en-US"/>
          </a:p>
        </p:txBody>
      </p:sp>
      <p:sp>
        <p:nvSpPr>
          <p:cNvPr id="5" name="Footer Placeholder 4">
            <a:extLst>
              <a:ext uri="{FF2B5EF4-FFF2-40B4-BE49-F238E27FC236}">
                <a16:creationId xmlns:a16="http://schemas.microsoft.com/office/drawing/2014/main" id="{25215BD1-C9B1-4543-A6CC-B632524EF4CC}"/>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2"/>
                </a:solidFill>
                <a:latin typeface="Arial" pitchFamily="34" charset="0"/>
              </a:defRPr>
            </a:lvl1pPr>
          </a:lstStyle>
          <a:p>
            <a:pPr>
              <a:defRPr/>
            </a:pPr>
            <a:endParaRPr lang="en-US"/>
          </a:p>
        </p:txBody>
      </p:sp>
      <p:sp>
        <p:nvSpPr>
          <p:cNvPr id="6" name="Slide Number Placeholder 5">
            <a:extLst>
              <a:ext uri="{FF2B5EF4-FFF2-40B4-BE49-F238E27FC236}">
                <a16:creationId xmlns:a16="http://schemas.microsoft.com/office/drawing/2014/main" id="{31D77639-A364-4F08-A08F-04A45AF89350}"/>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chemeClr val="tx2"/>
                </a:solidFill>
              </a:defRPr>
            </a:lvl1pPr>
          </a:lstStyle>
          <a:p>
            <a:fld id="{43A93581-AAA6-4DC8-922D-A163C7C65FE7}" type="slidenum">
              <a:rPr lang="en-US" altLang="en-US"/>
              <a:pPr/>
              <a:t>‹#›</a:t>
            </a:fld>
            <a:endParaRPr lang="en-US" altLang="en-US"/>
          </a:p>
        </p:txBody>
      </p:sp>
      <p:sp>
        <p:nvSpPr>
          <p:cNvPr id="9" name="Rectangle 8">
            <a:extLst>
              <a:ext uri="{FF2B5EF4-FFF2-40B4-BE49-F238E27FC236}">
                <a16:creationId xmlns:a16="http://schemas.microsoft.com/office/drawing/2014/main" id="{9DA3E7EF-F7D2-4ECD-8E96-A4179A42990B}"/>
              </a:ext>
            </a:extLst>
          </p:cNvPr>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10" name="Rectangle 9">
            <a:extLst>
              <a:ext uri="{FF2B5EF4-FFF2-40B4-BE49-F238E27FC236}">
                <a16:creationId xmlns:a16="http://schemas.microsoft.com/office/drawing/2014/main" id="{BADC43BC-B1C6-4DFC-B8B5-ACDBC7E5195A}"/>
              </a:ext>
            </a:extLst>
          </p:cNvPr>
          <p:cNvSpPr/>
          <p:nvPr/>
        </p:nvSpPr>
        <p:spPr>
          <a:xfrm>
            <a:off x="373063" y="373063"/>
            <a:ext cx="8380412" cy="1117600"/>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2" name="Title Placeholder 1">
            <a:extLst>
              <a:ext uri="{FF2B5EF4-FFF2-40B4-BE49-F238E27FC236}">
                <a16:creationId xmlns:a16="http://schemas.microsoft.com/office/drawing/2014/main" id="{8845279F-388E-4817-98EE-DCAD03275356}"/>
              </a:ext>
            </a:extLst>
          </p:cNvPr>
          <p:cNvSpPr>
            <a:spLocks noGrp="1"/>
          </p:cNvSpPr>
          <p:nvPr>
            <p:ph type="title"/>
          </p:nvPr>
        </p:nvSpPr>
        <p:spPr>
          <a:xfrm>
            <a:off x="425450" y="407988"/>
            <a:ext cx="8261350" cy="1039812"/>
          </a:xfrm>
          <a:prstGeom prst="rect">
            <a:avLst/>
          </a:prstGeom>
        </p:spPr>
        <p:txBody>
          <a:bodyPr vert="horz" lIns="91440" tIns="45720" rIns="91440" bIns="45720" rtlCol="0" anchor="ctr">
            <a:normAutofit/>
          </a:bodyPr>
          <a:lstStyle/>
          <a:p>
            <a:r>
              <a:rPr lang="en-US"/>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4091" r:id="rId1"/>
    <p:sldLayoutId id="2147484062" r:id="rId2"/>
    <p:sldLayoutId id="2147484092" r:id="rId3"/>
    <p:sldLayoutId id="2147484063" r:id="rId4"/>
    <p:sldLayoutId id="2147484064" r:id="rId5"/>
    <p:sldLayoutId id="2147484065" r:id="rId6"/>
    <p:sldLayoutId id="2147484093" r:id="rId7"/>
    <p:sldLayoutId id="2147484094" r:id="rId8"/>
    <p:sldLayoutId id="2147484095" r:id="rId9"/>
    <p:sldLayoutId id="2147484066" r:id="rId10"/>
    <p:sldLayoutId id="2147484096" r:id="rId11"/>
  </p:sldLayoutIdLst>
  <p:txStyles>
    <p:titleStyle>
      <a:lvl1pPr algn="ctr" rtl="0" eaLnBrk="0" fontAlgn="base" hangingPunct="0">
        <a:spcBef>
          <a:spcPct val="0"/>
        </a:spcBef>
        <a:spcAft>
          <a:spcPct val="0"/>
        </a:spcAft>
        <a:defRPr sz="3500" kern="1200" cap="all">
          <a:solidFill>
            <a:srgbClr val="6B7D72"/>
          </a:solidFill>
          <a:latin typeface="+mj-lt"/>
          <a:ea typeface="+mj-ea"/>
          <a:cs typeface="+mj-cs"/>
        </a:defRPr>
      </a:lvl1pPr>
      <a:lvl2pPr algn="ctr" rtl="0" eaLnBrk="0" fontAlgn="base" hangingPunct="0">
        <a:spcBef>
          <a:spcPct val="0"/>
        </a:spcBef>
        <a:spcAft>
          <a:spcPct val="0"/>
        </a:spcAft>
        <a:defRPr sz="3500">
          <a:solidFill>
            <a:srgbClr val="6B7D72"/>
          </a:solidFill>
          <a:latin typeface="Book Antiqua" pitchFamily="18" charset="0"/>
        </a:defRPr>
      </a:lvl2pPr>
      <a:lvl3pPr algn="ctr" rtl="0" eaLnBrk="0" fontAlgn="base" hangingPunct="0">
        <a:spcBef>
          <a:spcPct val="0"/>
        </a:spcBef>
        <a:spcAft>
          <a:spcPct val="0"/>
        </a:spcAft>
        <a:defRPr sz="3500">
          <a:solidFill>
            <a:srgbClr val="6B7D72"/>
          </a:solidFill>
          <a:latin typeface="Book Antiqua" pitchFamily="18" charset="0"/>
        </a:defRPr>
      </a:lvl3pPr>
      <a:lvl4pPr algn="ctr" rtl="0" eaLnBrk="0" fontAlgn="base" hangingPunct="0">
        <a:spcBef>
          <a:spcPct val="0"/>
        </a:spcBef>
        <a:spcAft>
          <a:spcPct val="0"/>
        </a:spcAft>
        <a:defRPr sz="3500">
          <a:solidFill>
            <a:srgbClr val="6B7D72"/>
          </a:solidFill>
          <a:latin typeface="Book Antiqua" pitchFamily="18" charset="0"/>
        </a:defRPr>
      </a:lvl4pPr>
      <a:lvl5pPr algn="ctr" rtl="0" eaLnBrk="0" fontAlgn="base" hangingPunct="0">
        <a:spcBef>
          <a:spcPct val="0"/>
        </a:spcBef>
        <a:spcAft>
          <a:spcPct val="0"/>
        </a:spcAft>
        <a:defRPr sz="3500">
          <a:solidFill>
            <a:srgbClr val="6B7D72"/>
          </a:solidFill>
          <a:latin typeface="Book Antiqua" pitchFamily="18" charset="0"/>
        </a:defRPr>
      </a:lvl5pPr>
      <a:lvl6pPr marL="457200" algn="ctr" rtl="0" fontAlgn="base">
        <a:spcBef>
          <a:spcPct val="0"/>
        </a:spcBef>
        <a:spcAft>
          <a:spcPct val="0"/>
        </a:spcAft>
        <a:defRPr sz="3500">
          <a:solidFill>
            <a:srgbClr val="6B7D72"/>
          </a:solidFill>
          <a:latin typeface="Book Antiqua" pitchFamily="18" charset="0"/>
        </a:defRPr>
      </a:lvl6pPr>
      <a:lvl7pPr marL="914400" algn="ctr" rtl="0" fontAlgn="base">
        <a:spcBef>
          <a:spcPct val="0"/>
        </a:spcBef>
        <a:spcAft>
          <a:spcPct val="0"/>
        </a:spcAft>
        <a:defRPr sz="3500">
          <a:solidFill>
            <a:srgbClr val="6B7D72"/>
          </a:solidFill>
          <a:latin typeface="Book Antiqua" pitchFamily="18" charset="0"/>
        </a:defRPr>
      </a:lvl7pPr>
      <a:lvl8pPr marL="1371600" algn="ctr" rtl="0" fontAlgn="base">
        <a:spcBef>
          <a:spcPct val="0"/>
        </a:spcBef>
        <a:spcAft>
          <a:spcPct val="0"/>
        </a:spcAft>
        <a:defRPr sz="3500">
          <a:solidFill>
            <a:srgbClr val="6B7D72"/>
          </a:solidFill>
          <a:latin typeface="Book Antiqua" pitchFamily="18" charset="0"/>
        </a:defRPr>
      </a:lvl8pPr>
      <a:lvl9pPr marL="1828800" algn="ctr" rtl="0" fontAlgn="base">
        <a:spcBef>
          <a:spcPct val="0"/>
        </a:spcBef>
        <a:spcAft>
          <a:spcPct val="0"/>
        </a:spcAft>
        <a:defRPr sz="3500">
          <a:solidFill>
            <a:srgbClr val="6B7D72"/>
          </a:solidFill>
          <a:latin typeface="Book Antiqua" pitchFamily="18" charset="0"/>
        </a:defRPr>
      </a:lvl9pPr>
    </p:titleStyle>
    <p:bodyStyle>
      <a:lvl1pPr marL="342900" indent="-228600" algn="l" rtl="0" eaLnBrk="0" fontAlgn="base" hangingPunct="0">
        <a:spcBef>
          <a:spcPct val="20000"/>
        </a:spcBef>
        <a:spcAft>
          <a:spcPct val="0"/>
        </a:spcAft>
        <a:buClr>
          <a:schemeClr val="accent1"/>
        </a:buClr>
        <a:buFont typeface="Arial" panose="020B0604020202020204" pitchFamily="34" charset="0"/>
        <a:buChar char="•"/>
        <a:defRPr sz="2400" kern="1200">
          <a:solidFill>
            <a:schemeClr val="tx2"/>
          </a:solidFill>
          <a:latin typeface="+mn-lt"/>
          <a:ea typeface="+mn-ea"/>
          <a:cs typeface="+mn-cs"/>
        </a:defRPr>
      </a:lvl1pPr>
      <a:lvl2pPr marL="639763" indent="-228600" algn="l" rtl="0" eaLnBrk="0" fontAlgn="base" hangingPunct="0">
        <a:spcBef>
          <a:spcPct val="20000"/>
        </a:spcBef>
        <a:spcAft>
          <a:spcPct val="0"/>
        </a:spcAft>
        <a:buClr>
          <a:schemeClr val="accent2"/>
        </a:buClr>
        <a:buFont typeface="Arial" panose="020B0604020202020204" pitchFamily="34" charset="0"/>
        <a:buChar char="•"/>
        <a:defRPr sz="2000" kern="1200">
          <a:solidFill>
            <a:schemeClr val="tx2"/>
          </a:solidFill>
          <a:latin typeface="+mn-lt"/>
          <a:ea typeface="+mn-ea"/>
          <a:cs typeface="+mn-cs"/>
        </a:defRPr>
      </a:lvl2pPr>
      <a:lvl3pPr marL="914400" indent="-228600" algn="l" rtl="0" eaLnBrk="0" fontAlgn="base" hangingPunct="0">
        <a:spcBef>
          <a:spcPct val="20000"/>
        </a:spcBef>
        <a:spcAft>
          <a:spcPct val="0"/>
        </a:spcAft>
        <a:buClr>
          <a:srgbClr val="B5AE53"/>
        </a:buClr>
        <a:buFont typeface="Arial" panose="020B0604020202020204" pitchFamily="34" charset="0"/>
        <a:buChar char="•"/>
        <a:defRPr kern="1200">
          <a:solidFill>
            <a:schemeClr val="tx2"/>
          </a:solidFill>
          <a:latin typeface="+mn-lt"/>
          <a:ea typeface="+mn-ea"/>
          <a:cs typeface="+mn-cs"/>
        </a:defRPr>
      </a:lvl3pPr>
      <a:lvl4pPr marL="1279525" indent="-228600" algn="l" rtl="0" eaLnBrk="0" fontAlgn="base" hangingPunct="0">
        <a:spcBef>
          <a:spcPct val="20000"/>
        </a:spcBef>
        <a:spcAft>
          <a:spcPct val="0"/>
        </a:spcAft>
        <a:buClr>
          <a:srgbClr val="848058"/>
        </a:buClr>
        <a:buFont typeface="Arial" panose="020B0604020202020204" pitchFamily="34" charset="0"/>
        <a:buChar char="•"/>
        <a:defRPr sz="1600" kern="1200">
          <a:solidFill>
            <a:schemeClr val="tx2"/>
          </a:solidFill>
          <a:latin typeface="+mn-lt"/>
          <a:ea typeface="+mn-ea"/>
          <a:cs typeface="+mn-cs"/>
        </a:defRPr>
      </a:lvl4pPr>
      <a:lvl5pPr marL="1554163" indent="-228600" algn="l" rtl="0" eaLnBrk="0" fontAlgn="base" hangingPunct="0">
        <a:spcBef>
          <a:spcPct val="20000"/>
        </a:spcBef>
        <a:spcAft>
          <a:spcPct val="0"/>
        </a:spcAft>
        <a:buClr>
          <a:srgbClr val="E8B54D"/>
        </a:buClr>
        <a:buFont typeface="Arial" panose="020B0604020202020204" pitchFamily="34" charset="0"/>
        <a:buChar char="•"/>
        <a:defRPr sz="1600" kern="120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62F82A61-ACB1-4A9C-903B-E32ACFDADD51}"/>
              </a:ext>
            </a:extLst>
          </p:cNvPr>
          <p:cNvSpPr/>
          <p:nvPr/>
        </p:nvSpPr>
        <p:spPr>
          <a:xfrm>
            <a:off x="182563" y="182563"/>
            <a:ext cx="8778875" cy="6492875"/>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4099" name="Title Placeholder 1">
            <a:extLst>
              <a:ext uri="{FF2B5EF4-FFF2-40B4-BE49-F238E27FC236}">
                <a16:creationId xmlns:a16="http://schemas.microsoft.com/office/drawing/2014/main" id="{226F818B-6D23-450E-831D-25C829FEED1B}"/>
              </a:ext>
            </a:extLst>
          </p:cNvPr>
          <p:cNvSpPr>
            <a:spLocks noGrp="1"/>
          </p:cNvSpPr>
          <p:nvPr>
            <p:ph type="title"/>
          </p:nvPr>
        </p:nvSpPr>
        <p:spPr bwMode="auto">
          <a:xfrm>
            <a:off x="857250" y="609600"/>
            <a:ext cx="7407275" cy="135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4100" name="Text Placeholder 2">
            <a:extLst>
              <a:ext uri="{FF2B5EF4-FFF2-40B4-BE49-F238E27FC236}">
                <a16:creationId xmlns:a16="http://schemas.microsoft.com/office/drawing/2014/main" id="{0AD035F5-9120-421D-B083-B37CA01E10D8}"/>
              </a:ext>
            </a:extLst>
          </p:cNvPr>
          <p:cNvSpPr>
            <a:spLocks noGrp="1"/>
          </p:cNvSpPr>
          <p:nvPr>
            <p:ph type="body" idx="1"/>
          </p:nvPr>
        </p:nvSpPr>
        <p:spPr bwMode="auto">
          <a:xfrm>
            <a:off x="857250" y="2057400"/>
            <a:ext cx="74041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8E0A1118-E5FA-4A61-9DA6-6573AAF03D08}"/>
              </a:ext>
            </a:extLst>
          </p:cNvPr>
          <p:cNvSpPr>
            <a:spLocks noGrp="1"/>
          </p:cNvSpPr>
          <p:nvPr>
            <p:ph type="dt" sz="half" idx="2"/>
          </p:nvPr>
        </p:nvSpPr>
        <p:spPr>
          <a:xfrm>
            <a:off x="857250" y="6224588"/>
            <a:ext cx="1746250" cy="365125"/>
          </a:xfrm>
          <a:prstGeom prst="rect">
            <a:avLst/>
          </a:prstGeom>
        </p:spPr>
        <p:txBody>
          <a:bodyPr vert="horz" lIns="91440" tIns="45720" rIns="91440" bIns="45720" rtlCol="0" anchor="ctr"/>
          <a:lstStyle>
            <a:lvl1pPr algn="l" eaLnBrk="1" hangingPunct="1">
              <a:defRPr sz="1000">
                <a:solidFill>
                  <a:schemeClr val="accent1"/>
                </a:solidFill>
              </a:defRPr>
            </a:lvl1pPr>
          </a:lstStyle>
          <a:p>
            <a:pPr>
              <a:defRPr/>
            </a:pPr>
            <a:endParaRPr lang="en-US"/>
          </a:p>
        </p:txBody>
      </p:sp>
      <p:sp>
        <p:nvSpPr>
          <p:cNvPr id="5" name="Footer Placeholder 4">
            <a:extLst>
              <a:ext uri="{FF2B5EF4-FFF2-40B4-BE49-F238E27FC236}">
                <a16:creationId xmlns:a16="http://schemas.microsoft.com/office/drawing/2014/main" id="{38C600A0-0552-4641-8D11-A462E89BA29A}"/>
              </a:ext>
            </a:extLst>
          </p:cNvPr>
          <p:cNvSpPr>
            <a:spLocks noGrp="1"/>
          </p:cNvSpPr>
          <p:nvPr>
            <p:ph type="ftr" sz="quarter" idx="3"/>
          </p:nvPr>
        </p:nvSpPr>
        <p:spPr>
          <a:xfrm>
            <a:off x="2962275" y="6224588"/>
            <a:ext cx="3538538" cy="365125"/>
          </a:xfrm>
          <a:prstGeom prst="rect">
            <a:avLst/>
          </a:prstGeom>
        </p:spPr>
        <p:txBody>
          <a:bodyPr vert="horz" lIns="91440" tIns="45720" rIns="91440" bIns="45720" rtlCol="0" anchor="ctr"/>
          <a:lstStyle>
            <a:lvl1pPr algn="ctr" eaLnBrk="1" hangingPunct="1">
              <a:defRPr sz="1000">
                <a:solidFill>
                  <a:schemeClr val="accent1"/>
                </a:solidFill>
              </a:defRPr>
            </a:lvl1pPr>
          </a:lstStyle>
          <a:p>
            <a:pPr>
              <a:defRPr/>
            </a:pPr>
            <a:endParaRPr lang="en-US"/>
          </a:p>
        </p:txBody>
      </p:sp>
      <p:sp>
        <p:nvSpPr>
          <p:cNvPr id="6" name="Slide Number Placeholder 5">
            <a:extLst>
              <a:ext uri="{FF2B5EF4-FFF2-40B4-BE49-F238E27FC236}">
                <a16:creationId xmlns:a16="http://schemas.microsoft.com/office/drawing/2014/main" id="{A054B55D-984D-44AE-AA73-8390014E0622}"/>
              </a:ext>
            </a:extLst>
          </p:cNvPr>
          <p:cNvSpPr>
            <a:spLocks noGrp="1"/>
          </p:cNvSpPr>
          <p:nvPr>
            <p:ph type="sldNum" sz="quarter" idx="4"/>
          </p:nvPr>
        </p:nvSpPr>
        <p:spPr>
          <a:xfrm>
            <a:off x="6997700" y="6224588"/>
            <a:ext cx="1279525"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000">
                <a:solidFill>
                  <a:schemeClr val="accent1"/>
                </a:solidFill>
              </a:defRPr>
            </a:lvl1pPr>
          </a:lstStyle>
          <a:p>
            <a:fld id="{E6754753-B72D-4FBF-B01E-CB54614E3EB5}"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4100" r:id="rId1"/>
    <p:sldLayoutId id="2147484081" r:id="rId2"/>
    <p:sldLayoutId id="2147484101" r:id="rId3"/>
    <p:sldLayoutId id="2147484082" r:id="rId4"/>
    <p:sldLayoutId id="2147484083" r:id="rId5"/>
    <p:sldLayoutId id="2147484084" r:id="rId6"/>
    <p:sldLayoutId id="2147484085" r:id="rId7"/>
    <p:sldLayoutId id="2147484086" r:id="rId8"/>
    <p:sldLayoutId id="2147484087" r:id="rId9"/>
    <p:sldLayoutId id="2147484088" r:id="rId10"/>
    <p:sldLayoutId id="2147484089" r:id="rId11"/>
  </p:sldLayoutIdLst>
  <p:txStyles>
    <p:titleStyle>
      <a:lvl1pPr algn="l" defTabSz="685800" rtl="0" fontAlgn="base">
        <a:lnSpc>
          <a:spcPct val="90000"/>
        </a:lnSpc>
        <a:spcBef>
          <a:spcPct val="0"/>
        </a:spcBef>
        <a:spcAft>
          <a:spcPct val="0"/>
        </a:spcAft>
        <a:defRPr sz="4000" kern="1200">
          <a:solidFill>
            <a:schemeClr val="accent1"/>
          </a:solidFill>
          <a:latin typeface="+mj-lt"/>
          <a:ea typeface="+mj-ea"/>
          <a:cs typeface="+mj-cs"/>
        </a:defRPr>
      </a:lvl1pPr>
      <a:lvl2pPr algn="l" defTabSz="685800" rtl="0" fontAlgn="base">
        <a:lnSpc>
          <a:spcPct val="90000"/>
        </a:lnSpc>
        <a:spcBef>
          <a:spcPct val="0"/>
        </a:spcBef>
        <a:spcAft>
          <a:spcPct val="0"/>
        </a:spcAft>
        <a:defRPr sz="4000">
          <a:solidFill>
            <a:schemeClr val="accent1"/>
          </a:solidFill>
          <a:latin typeface="Corbel" panose="020B0503020204020204" pitchFamily="34" charset="0"/>
        </a:defRPr>
      </a:lvl2pPr>
      <a:lvl3pPr algn="l" defTabSz="685800" rtl="0" fontAlgn="base">
        <a:lnSpc>
          <a:spcPct val="90000"/>
        </a:lnSpc>
        <a:spcBef>
          <a:spcPct val="0"/>
        </a:spcBef>
        <a:spcAft>
          <a:spcPct val="0"/>
        </a:spcAft>
        <a:defRPr sz="4000">
          <a:solidFill>
            <a:schemeClr val="accent1"/>
          </a:solidFill>
          <a:latin typeface="Corbel" panose="020B0503020204020204" pitchFamily="34" charset="0"/>
        </a:defRPr>
      </a:lvl3pPr>
      <a:lvl4pPr algn="l" defTabSz="685800" rtl="0" fontAlgn="base">
        <a:lnSpc>
          <a:spcPct val="90000"/>
        </a:lnSpc>
        <a:spcBef>
          <a:spcPct val="0"/>
        </a:spcBef>
        <a:spcAft>
          <a:spcPct val="0"/>
        </a:spcAft>
        <a:defRPr sz="4000">
          <a:solidFill>
            <a:schemeClr val="accent1"/>
          </a:solidFill>
          <a:latin typeface="Corbel" panose="020B0503020204020204" pitchFamily="34" charset="0"/>
        </a:defRPr>
      </a:lvl4pPr>
      <a:lvl5pPr algn="l" defTabSz="685800" rtl="0" fontAlgn="base">
        <a:lnSpc>
          <a:spcPct val="90000"/>
        </a:lnSpc>
        <a:spcBef>
          <a:spcPct val="0"/>
        </a:spcBef>
        <a:spcAft>
          <a:spcPct val="0"/>
        </a:spcAft>
        <a:defRPr sz="4000">
          <a:solidFill>
            <a:schemeClr val="accent1"/>
          </a:solidFill>
          <a:latin typeface="Corbel" panose="020B0503020204020204" pitchFamily="34" charset="0"/>
        </a:defRPr>
      </a:lvl5pPr>
      <a:lvl6pPr marL="457200" algn="l" defTabSz="685800" rtl="0" fontAlgn="base">
        <a:lnSpc>
          <a:spcPct val="90000"/>
        </a:lnSpc>
        <a:spcBef>
          <a:spcPct val="0"/>
        </a:spcBef>
        <a:spcAft>
          <a:spcPct val="0"/>
        </a:spcAft>
        <a:defRPr sz="4000">
          <a:solidFill>
            <a:schemeClr val="accent1"/>
          </a:solidFill>
          <a:latin typeface="Corbel" panose="020B0503020204020204" pitchFamily="34" charset="0"/>
        </a:defRPr>
      </a:lvl6pPr>
      <a:lvl7pPr marL="914400" algn="l" defTabSz="685800" rtl="0" fontAlgn="base">
        <a:lnSpc>
          <a:spcPct val="90000"/>
        </a:lnSpc>
        <a:spcBef>
          <a:spcPct val="0"/>
        </a:spcBef>
        <a:spcAft>
          <a:spcPct val="0"/>
        </a:spcAft>
        <a:defRPr sz="4000">
          <a:solidFill>
            <a:schemeClr val="accent1"/>
          </a:solidFill>
          <a:latin typeface="Corbel" panose="020B0503020204020204" pitchFamily="34" charset="0"/>
        </a:defRPr>
      </a:lvl7pPr>
      <a:lvl8pPr marL="1371600" algn="l" defTabSz="685800" rtl="0" fontAlgn="base">
        <a:lnSpc>
          <a:spcPct val="90000"/>
        </a:lnSpc>
        <a:spcBef>
          <a:spcPct val="0"/>
        </a:spcBef>
        <a:spcAft>
          <a:spcPct val="0"/>
        </a:spcAft>
        <a:defRPr sz="4000">
          <a:solidFill>
            <a:schemeClr val="accent1"/>
          </a:solidFill>
          <a:latin typeface="Corbel" panose="020B0503020204020204" pitchFamily="34" charset="0"/>
        </a:defRPr>
      </a:lvl8pPr>
      <a:lvl9pPr marL="1828800" algn="l" defTabSz="685800" rtl="0" fontAlgn="base">
        <a:lnSpc>
          <a:spcPct val="90000"/>
        </a:lnSpc>
        <a:spcBef>
          <a:spcPct val="0"/>
        </a:spcBef>
        <a:spcAft>
          <a:spcPct val="0"/>
        </a:spcAft>
        <a:defRPr sz="4000">
          <a:solidFill>
            <a:schemeClr val="accent1"/>
          </a:solidFill>
          <a:latin typeface="Corbel" panose="020B0503020204020204" pitchFamily="34" charset="0"/>
        </a:defRPr>
      </a:lvl9pPr>
    </p:titleStyle>
    <p:bodyStyle>
      <a:lvl1pPr marL="171450" indent="-136525" algn="l" defTabSz="685800" rtl="0" fontAlgn="base">
        <a:lnSpc>
          <a:spcPct val="90000"/>
        </a:lnSpc>
        <a:spcBef>
          <a:spcPts val="1000"/>
        </a:spcBef>
        <a:spcAft>
          <a:spcPct val="0"/>
        </a:spcAft>
        <a:buClr>
          <a:schemeClr val="accent1"/>
        </a:buClr>
        <a:buSzPct val="80000"/>
        <a:buFont typeface="Corbel" panose="020B0503020204020204" pitchFamily="34" charset="0"/>
        <a:buChar char="•"/>
        <a:defRPr sz="2000" kern="1200">
          <a:solidFill>
            <a:schemeClr val="accent1"/>
          </a:solidFill>
          <a:latin typeface="+mn-lt"/>
          <a:ea typeface="+mn-ea"/>
          <a:cs typeface="+mn-cs"/>
        </a:defRPr>
      </a:lvl1pPr>
      <a:lvl2pPr marL="342900" indent="-136525" algn="l" defTabSz="685800" rtl="0" fontAlgn="base">
        <a:lnSpc>
          <a:spcPct val="90000"/>
        </a:lnSpc>
        <a:spcBef>
          <a:spcPts val="150"/>
        </a:spcBef>
        <a:spcAft>
          <a:spcPts val="300"/>
        </a:spcAft>
        <a:buClr>
          <a:schemeClr val="accent1"/>
        </a:buClr>
        <a:buSzPct val="80000"/>
        <a:buFont typeface="Corbel" panose="020B0503020204020204" pitchFamily="34" charset="0"/>
        <a:buChar char="•"/>
        <a:defRPr kern="1200">
          <a:solidFill>
            <a:schemeClr val="accent1"/>
          </a:solidFill>
          <a:latin typeface="+mn-lt"/>
          <a:ea typeface="+mn-ea"/>
          <a:cs typeface="+mn-cs"/>
        </a:defRPr>
      </a:lvl2pPr>
      <a:lvl3pPr marL="547688" indent="-136525" algn="l" defTabSz="685800" rtl="0" fontAlgn="base">
        <a:lnSpc>
          <a:spcPct val="90000"/>
        </a:lnSpc>
        <a:spcBef>
          <a:spcPts val="150"/>
        </a:spcBef>
        <a:spcAft>
          <a:spcPts val="300"/>
        </a:spcAft>
        <a:buClr>
          <a:schemeClr val="accent1"/>
        </a:buClr>
        <a:buSzPct val="80000"/>
        <a:buFont typeface="Corbel" panose="020B0503020204020204" pitchFamily="34" charset="0"/>
        <a:buChar char="•"/>
        <a:defRPr sz="1600" kern="1200">
          <a:solidFill>
            <a:schemeClr val="accent1"/>
          </a:solidFill>
          <a:latin typeface="+mn-lt"/>
          <a:ea typeface="+mn-ea"/>
          <a:cs typeface="+mn-cs"/>
        </a:defRPr>
      </a:lvl3pPr>
      <a:lvl4pPr marL="754063" indent="-136525" algn="l" defTabSz="685800" rtl="0" fontAlgn="base">
        <a:lnSpc>
          <a:spcPct val="90000"/>
        </a:lnSpc>
        <a:spcBef>
          <a:spcPts val="150"/>
        </a:spcBef>
        <a:spcAft>
          <a:spcPts val="300"/>
        </a:spcAft>
        <a:buClr>
          <a:schemeClr val="accent1"/>
        </a:buClr>
        <a:buSzPct val="80000"/>
        <a:buFont typeface="Corbel" panose="020B0503020204020204" pitchFamily="34" charset="0"/>
        <a:buChar char="•"/>
        <a:defRPr sz="1400" kern="1200">
          <a:solidFill>
            <a:schemeClr val="accent1"/>
          </a:solidFill>
          <a:latin typeface="+mn-lt"/>
          <a:ea typeface="+mn-ea"/>
          <a:cs typeface="+mn-cs"/>
        </a:defRPr>
      </a:lvl4pPr>
      <a:lvl5pPr marL="919163" indent="-136525" algn="l" defTabSz="685800" rtl="0" fontAlgn="base">
        <a:lnSpc>
          <a:spcPct val="90000"/>
        </a:lnSpc>
        <a:spcBef>
          <a:spcPts val="150"/>
        </a:spcBef>
        <a:spcAft>
          <a:spcPts val="300"/>
        </a:spcAft>
        <a:buClr>
          <a:schemeClr val="accent1"/>
        </a:buClr>
        <a:buSzPct val="80000"/>
        <a:buFont typeface="Corbel" panose="020B0503020204020204" pitchFamily="34" charset="0"/>
        <a:buChar char="•"/>
        <a:defRPr sz="1400" kern="1200">
          <a:solidFill>
            <a:schemeClr val="accent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sz="1400" kern="1200">
          <a:solidFill>
            <a:schemeClr val="accent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6" name="Group 5"/>
          <p:cNvGrpSpPr/>
          <p:nvPr/>
        </p:nvGrpSpPr>
        <p:grpSpPr>
          <a:xfrm>
            <a:off x="-1588" y="0"/>
            <a:ext cx="9145588" cy="6860798"/>
            <a:chOff x="-1588" y="0"/>
            <a:chExt cx="9145588" cy="6860798"/>
          </a:xfrm>
        </p:grpSpPr>
        <p:sp>
          <p:nvSpPr>
            <p:cNvPr id="14" name="Rectangle 13"/>
            <p:cNvSpPr/>
            <p:nvPr/>
          </p:nvSpPr>
          <p:spPr>
            <a:xfrm>
              <a:off x="0" y="0"/>
              <a:ext cx="9118832"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0"/>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5870198"/>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p:nvPr/>
          </p:nvSpPr>
          <p:spPr bwMode="gray">
            <a:xfrm rot="21010068">
              <a:off x="6359946" y="179029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5" name="Freeform 24"/>
            <p:cNvSpPr/>
            <p:nvPr/>
          </p:nvSpPr>
          <p:spPr bwMode="gray">
            <a:xfrm>
              <a:off x="485023" y="1856450"/>
              <a:ext cx="8173954" cy="4535226"/>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Placeholder 1"/>
          <p:cNvSpPr>
            <a:spLocks noGrp="1"/>
          </p:cNvSpPr>
          <p:nvPr>
            <p:ph type="title"/>
          </p:nvPr>
        </p:nvSpPr>
        <p:spPr bwMode="gray">
          <a:xfrm>
            <a:off x="866440" y="927099"/>
            <a:ext cx="6345260" cy="709865"/>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64382" y="2489200"/>
            <a:ext cx="6345260" cy="353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74443" y="6365498"/>
            <a:ext cx="990599" cy="228659"/>
          </a:xfrm>
          <a:prstGeom prst="rect">
            <a:avLst/>
          </a:prstGeom>
        </p:spPr>
        <p:txBody>
          <a:bodyPr vert="horz" lIns="91440" tIns="45720" rIns="91440" bIns="45720" rtlCol="0" anchor="b"/>
          <a:lstStyle>
            <a:lvl1pPr algn="r">
              <a:defRPr sz="900" b="1" i="0">
                <a:solidFill>
                  <a:schemeClr val="accent1"/>
                </a:solidFill>
              </a:defRPr>
            </a:lvl1pPr>
          </a:lstStyle>
          <a:p>
            <a:pPr>
              <a:defRPr/>
            </a:pPr>
            <a:endParaRPr lang="en-US"/>
          </a:p>
        </p:txBody>
      </p:sp>
      <p:sp>
        <p:nvSpPr>
          <p:cNvPr id="5" name="Footer Placeholder 4"/>
          <p:cNvSpPr>
            <a:spLocks noGrp="1"/>
          </p:cNvSpPr>
          <p:nvPr>
            <p:ph type="ftr" sz="quarter" idx="3"/>
          </p:nvPr>
        </p:nvSpPr>
        <p:spPr>
          <a:xfrm>
            <a:off x="590843" y="6365497"/>
            <a:ext cx="3859795" cy="228660"/>
          </a:xfrm>
          <a:prstGeom prst="rect">
            <a:avLst/>
          </a:prstGeom>
        </p:spPr>
        <p:txBody>
          <a:bodyPr vert="horz" lIns="91440" tIns="45720" rIns="91440" bIns="45720" rtlCol="0" anchor="b"/>
          <a:lstStyle>
            <a:lvl1pPr algn="l">
              <a:defRPr sz="900" b="1" i="0">
                <a:solidFill>
                  <a:schemeClr val="accent1"/>
                </a:solidFill>
              </a:defRPr>
            </a:lvl1pPr>
          </a:lstStyle>
          <a:p>
            <a:pPr>
              <a:defRPr/>
            </a:pPr>
            <a:endParaRPr lang="en-US"/>
          </a:p>
        </p:txBody>
      </p:sp>
      <p:sp>
        <p:nvSpPr>
          <p:cNvPr id="26" name="Rectangle 25"/>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8" name="Slide Number Placeholder 5"/>
          <p:cNvSpPr>
            <a:spLocks noGrp="1"/>
          </p:cNvSpPr>
          <p:nvPr>
            <p:ph type="sldNum" sz="quarter" idx="4"/>
          </p:nvPr>
        </p:nvSpPr>
        <p:spPr bwMode="gray">
          <a:xfrm>
            <a:off x="7678616" y="295730"/>
            <a:ext cx="791308" cy="767687"/>
          </a:xfrm>
          <a:prstGeom prst="rect">
            <a:avLst/>
          </a:prstGeom>
        </p:spPr>
        <p:txBody>
          <a:bodyPr anchor="b"/>
          <a:lstStyle>
            <a:lvl1pPr algn="ctr">
              <a:defRPr sz="2800">
                <a:solidFill>
                  <a:schemeClr val="bg1"/>
                </a:solidFill>
              </a:defRPr>
            </a:lvl1pPr>
          </a:lstStyle>
          <a:p>
            <a:fld id="{ABA3B83B-60DB-42D6-B679-56FE54A102F0}" type="slidenum">
              <a:rPr lang="en-US" altLang="en-US" smtClean="0"/>
              <a:pPr/>
              <a:t>‹#›</a:t>
            </a:fld>
            <a:endParaRPr lang="en-US" altLang="en-US"/>
          </a:p>
        </p:txBody>
      </p:sp>
    </p:spTree>
    <p:extLst>
      <p:ext uri="{BB962C8B-B14F-4D97-AF65-F5344CB8AC3E}">
        <p14:creationId xmlns:p14="http://schemas.microsoft.com/office/powerpoint/2010/main" val="1793330388"/>
      </p:ext>
    </p:extLst>
  </p:cSld>
  <p:clrMap bg1="lt1" tx1="dk1" bg2="lt2" tx2="dk2" accent1="accent1" accent2="accent2" accent3="accent3" accent4="accent4" accent5="accent5" accent6="accent6" hlink="hlink" folHlink="folHlink"/>
  <p:sldLayoutIdLst>
    <p:sldLayoutId id="2147484103" r:id="rId1"/>
    <p:sldLayoutId id="2147484104" r:id="rId2"/>
    <p:sldLayoutId id="2147484105" r:id="rId3"/>
    <p:sldLayoutId id="2147484106" r:id="rId4"/>
    <p:sldLayoutId id="2147484107" r:id="rId5"/>
    <p:sldLayoutId id="2147484108" r:id="rId6"/>
    <p:sldLayoutId id="2147484109" r:id="rId7"/>
    <p:sldLayoutId id="2147484110" r:id="rId8"/>
    <p:sldLayoutId id="2147484111" r:id="rId9"/>
    <p:sldLayoutId id="2147484112" r:id="rId10"/>
    <p:sldLayoutId id="2147484113" r:id="rId11"/>
    <p:sldLayoutId id="2147484114" r:id="rId12"/>
    <p:sldLayoutId id="2147484115" r:id="rId13"/>
    <p:sldLayoutId id="2147484116" r:id="rId14"/>
    <p:sldLayoutId id="2147484117" r:id="rId15"/>
    <p:sldLayoutId id="2147484118" r:id="rId16"/>
    <p:sldLayoutId id="2147484119" r:id="rId17"/>
  </p:sldLayoutIdLst>
  <p:txStyles>
    <p:titleStyle>
      <a:lvl1pPr algn="l" defTabSz="457200" rtl="0" eaLnBrk="1" latinLnBrk="0" hangingPunct="1">
        <a:spcBef>
          <a:spcPct val="0"/>
        </a:spcBef>
        <a:buNone/>
        <a:defRPr sz="3200" b="0" i="0"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362" y="176109"/>
            <a:ext cx="914171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685019" y="284176"/>
            <a:ext cx="777240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019" y="2011680"/>
            <a:ext cx="7772400" cy="42062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557" y="6422855"/>
            <a:ext cx="2595043" cy="365125"/>
          </a:xfrm>
          <a:prstGeom prst="rect">
            <a:avLst/>
          </a:prstGeom>
        </p:spPr>
        <p:txBody>
          <a:bodyPr vert="horz" lIns="91440" tIns="45720" rIns="45720" bIns="45720" rtlCol="0" anchor="ctr"/>
          <a:lstStyle>
            <a:lvl1pPr algn="l">
              <a:defRPr sz="1050">
                <a:solidFill>
                  <a:schemeClr val="tx1"/>
                </a:solidFill>
              </a:defRPr>
            </a:lvl1pPr>
          </a:lstStyle>
          <a:p>
            <a:pPr>
              <a:defRPr/>
            </a:pPr>
            <a:endParaRPr lang="en-US"/>
          </a:p>
        </p:txBody>
      </p:sp>
      <p:sp>
        <p:nvSpPr>
          <p:cNvPr id="5" name="Footer Placeholder 4"/>
          <p:cNvSpPr>
            <a:spLocks noGrp="1"/>
          </p:cNvSpPr>
          <p:nvPr>
            <p:ph type="ftr" sz="quarter" idx="3"/>
          </p:nvPr>
        </p:nvSpPr>
        <p:spPr>
          <a:xfrm>
            <a:off x="4191000" y="6422855"/>
            <a:ext cx="4060627" cy="365125"/>
          </a:xfrm>
          <a:prstGeom prst="rect">
            <a:avLst/>
          </a:prstGeom>
        </p:spPr>
        <p:txBody>
          <a:bodyPr vert="horz" lIns="91440" tIns="45720" rIns="91440" bIns="45720" rtlCol="0" anchor="ctr"/>
          <a:lstStyle>
            <a:lvl1pPr algn="r">
              <a:defRPr sz="1050">
                <a:solidFill>
                  <a:schemeClr val="tx1"/>
                </a:solidFill>
              </a:defRPr>
            </a:lvl1pPr>
          </a:lstStyle>
          <a:p>
            <a:pPr>
              <a:defRPr/>
            </a:pPr>
            <a:endParaRPr lang="en-US"/>
          </a:p>
        </p:txBody>
      </p:sp>
      <p:sp>
        <p:nvSpPr>
          <p:cNvPr id="6" name="Slide Number Placeholder 5"/>
          <p:cNvSpPr>
            <a:spLocks noGrp="1"/>
          </p:cNvSpPr>
          <p:nvPr>
            <p:ph type="sldNum" sz="quarter" idx="4"/>
          </p:nvPr>
        </p:nvSpPr>
        <p:spPr>
          <a:xfrm>
            <a:off x="8265139" y="6422855"/>
            <a:ext cx="709698" cy="365125"/>
          </a:xfrm>
          <a:prstGeom prst="rect">
            <a:avLst/>
          </a:prstGeom>
        </p:spPr>
        <p:txBody>
          <a:bodyPr vert="horz" lIns="45720" tIns="45720" rIns="91440" bIns="45720" rtlCol="0" anchor="ctr"/>
          <a:lstStyle>
            <a:lvl1pPr algn="l">
              <a:defRPr sz="1200" b="0">
                <a:solidFill>
                  <a:schemeClr val="tx1"/>
                </a:solidFill>
              </a:defRPr>
            </a:lvl1pPr>
          </a:lstStyle>
          <a:p>
            <a:fld id="{ABA3B83B-60DB-42D6-B679-56FE54A102F0}" type="slidenum">
              <a:rPr lang="en-US" altLang="en-US" smtClean="0"/>
              <a:pPr/>
              <a:t>‹#›</a:t>
            </a:fld>
            <a:endParaRPr lang="en-US" altLang="en-US"/>
          </a:p>
        </p:txBody>
      </p:sp>
    </p:spTree>
    <p:extLst>
      <p:ext uri="{BB962C8B-B14F-4D97-AF65-F5344CB8AC3E}">
        <p14:creationId xmlns:p14="http://schemas.microsoft.com/office/powerpoint/2010/main" val="2278852880"/>
      </p:ext>
    </p:extLst>
  </p:cSld>
  <p:clrMap bg1="dk1" tx1="lt1" bg2="dk2" tx2="lt2" accent1="accent1" accent2="accent2" accent3="accent3" accent4="accent4" accent5="accent5" accent6="accent6" hlink="hlink" folHlink="folHlink"/>
  <p:sldLayoutIdLst>
    <p:sldLayoutId id="2147484121" r:id="rId1"/>
    <p:sldLayoutId id="2147484122" r:id="rId2"/>
    <p:sldLayoutId id="2147484123" r:id="rId3"/>
    <p:sldLayoutId id="2147484124" r:id="rId4"/>
    <p:sldLayoutId id="2147484125" r:id="rId5"/>
    <p:sldLayoutId id="2147484126" r:id="rId6"/>
    <p:sldLayoutId id="2147484127" r:id="rId7"/>
    <p:sldLayoutId id="2147484128" r:id="rId8"/>
    <p:sldLayoutId id="2147484129" r:id="rId9"/>
    <p:sldLayoutId id="2147484130" r:id="rId10"/>
    <p:sldLayoutId id="2147484131" r:id="rId11"/>
  </p:sldLayoutIdLst>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B080DB0A-14C2-4E23-87E7-37A91D9FF718}"/>
              </a:ext>
            </a:extLst>
          </p:cNvPr>
          <p:cNvSpPr>
            <a:spLocks noGrp="1" noChangeArrowheads="1"/>
          </p:cNvSpPr>
          <p:nvPr>
            <p:ph type="title"/>
          </p:nvPr>
        </p:nvSpPr>
        <p:spPr>
          <a:xfrm>
            <a:off x="5105400" y="1600200"/>
            <a:ext cx="3048000" cy="1143000"/>
          </a:xfrm>
        </p:spPr>
        <p:txBody>
          <a:bodyPr/>
          <a:lstStyle/>
          <a:p>
            <a:r>
              <a:rPr lang="en-US" altLang="en-US" sz="3800"/>
              <a:t>Jean Buridan. (1300-1350)</a:t>
            </a:r>
          </a:p>
        </p:txBody>
      </p:sp>
      <p:sp>
        <p:nvSpPr>
          <p:cNvPr id="12291" name="Rectangle 3">
            <a:extLst>
              <a:ext uri="{FF2B5EF4-FFF2-40B4-BE49-F238E27FC236}">
                <a16:creationId xmlns:a16="http://schemas.microsoft.com/office/drawing/2014/main" id="{75F661E8-1562-4108-BE87-331C9227D023}"/>
              </a:ext>
            </a:extLst>
          </p:cNvPr>
          <p:cNvSpPr>
            <a:spLocks noGrp="1" noChangeArrowheads="1"/>
          </p:cNvSpPr>
          <p:nvPr>
            <p:ph idx="1"/>
          </p:nvPr>
        </p:nvSpPr>
        <p:spPr>
          <a:xfrm>
            <a:off x="457200" y="457200"/>
            <a:ext cx="4495800" cy="5715000"/>
          </a:xfrm>
        </p:spPr>
        <p:txBody>
          <a:bodyPr rtlCol="0">
            <a:normAutofit fontScale="92500" lnSpcReduction="20000"/>
          </a:bodyPr>
          <a:lstStyle/>
          <a:p>
            <a:pPr marL="182880" indent="-182880" fontAlgn="auto">
              <a:lnSpc>
                <a:spcPct val="80000"/>
              </a:lnSpc>
              <a:spcAft>
                <a:spcPts val="0"/>
              </a:spcAft>
              <a:buClr>
                <a:schemeClr val="tx1">
                  <a:lumMod val="50000"/>
                  <a:lumOff val="50000"/>
                </a:schemeClr>
              </a:buClr>
              <a:buFont typeface="Wingdings" panose="05000000000000000000" pitchFamily="2" charset="2"/>
              <a:buNone/>
              <a:defRPr/>
            </a:pPr>
            <a:endParaRPr lang="en-US" altLang="en-US" dirty="0">
              <a:solidFill>
                <a:schemeClr val="tx1">
                  <a:lumMod val="85000"/>
                </a:schemeClr>
              </a:solidFill>
            </a:endParaRPr>
          </a:p>
          <a:p>
            <a:pPr marL="182880" indent="-182880" fontAlgn="auto">
              <a:lnSpc>
                <a:spcPct val="80000"/>
              </a:lnSpc>
              <a:spcAft>
                <a:spcPts val="0"/>
              </a:spcAft>
              <a:buClr>
                <a:schemeClr val="tx1">
                  <a:lumMod val="50000"/>
                  <a:lumOff val="50000"/>
                </a:schemeClr>
              </a:buClr>
              <a:buFont typeface="Wingdings"/>
              <a:buChar char=""/>
              <a:defRPr/>
            </a:pPr>
            <a:r>
              <a:rPr lang="en-US" altLang="en-US" dirty="0">
                <a:solidFill>
                  <a:schemeClr val="tx1">
                    <a:lumMod val="85000"/>
                  </a:schemeClr>
                </a:solidFill>
              </a:rPr>
              <a:t>Jean </a:t>
            </a:r>
            <a:r>
              <a:rPr lang="en-US" altLang="en-US" dirty="0" err="1">
                <a:solidFill>
                  <a:schemeClr val="tx1">
                    <a:lumMod val="85000"/>
                  </a:schemeClr>
                </a:solidFill>
              </a:rPr>
              <a:t>Buridan</a:t>
            </a:r>
            <a:r>
              <a:rPr lang="en-US" altLang="en-US" dirty="0">
                <a:solidFill>
                  <a:schemeClr val="tx1">
                    <a:lumMod val="85000"/>
                  </a:schemeClr>
                </a:solidFill>
              </a:rPr>
              <a:t>, supported that motion  was maintained by some property of the body, imparted when it was set in motion.. </a:t>
            </a:r>
          </a:p>
          <a:p>
            <a:pPr marL="0" indent="0" fontAlgn="auto">
              <a:lnSpc>
                <a:spcPct val="80000"/>
              </a:lnSpc>
              <a:spcAft>
                <a:spcPts val="0"/>
              </a:spcAft>
              <a:buClr>
                <a:schemeClr val="tx1">
                  <a:lumMod val="50000"/>
                  <a:lumOff val="50000"/>
                </a:schemeClr>
              </a:buClr>
              <a:buFont typeface="Wingdings" panose="05000000000000000000" pitchFamily="2" charset="2"/>
              <a:buNone/>
              <a:defRPr/>
            </a:pPr>
            <a:endParaRPr lang="en-US" altLang="en-US" dirty="0">
              <a:solidFill>
                <a:schemeClr val="tx1">
                  <a:lumMod val="85000"/>
                </a:schemeClr>
              </a:solidFill>
            </a:endParaRPr>
          </a:p>
          <a:p>
            <a:pPr marL="182880" indent="-182880" fontAlgn="auto">
              <a:lnSpc>
                <a:spcPct val="80000"/>
              </a:lnSpc>
              <a:spcAft>
                <a:spcPts val="0"/>
              </a:spcAft>
              <a:buClr>
                <a:schemeClr val="tx1">
                  <a:lumMod val="50000"/>
                  <a:lumOff val="50000"/>
                </a:schemeClr>
              </a:buClr>
              <a:buFont typeface="Wingdings"/>
              <a:buChar char=""/>
              <a:defRPr/>
            </a:pPr>
            <a:r>
              <a:rPr lang="en-US" altLang="en-US" dirty="0" err="1">
                <a:solidFill>
                  <a:schemeClr val="tx1">
                    <a:lumMod val="85000"/>
                  </a:schemeClr>
                </a:solidFill>
              </a:rPr>
              <a:t>Buridan</a:t>
            </a:r>
            <a:r>
              <a:rPr lang="en-US" altLang="en-US" dirty="0">
                <a:solidFill>
                  <a:schemeClr val="tx1">
                    <a:lumMod val="85000"/>
                  </a:schemeClr>
                </a:solidFill>
              </a:rPr>
              <a:t> further held that the impetus of a body increased with the speed with which it was set in motion, and with its quantity of matter. </a:t>
            </a:r>
            <a:r>
              <a:rPr lang="en-US" altLang="en-US" dirty="0" err="1">
                <a:solidFill>
                  <a:schemeClr val="tx1">
                    <a:lumMod val="85000"/>
                  </a:schemeClr>
                </a:solidFill>
              </a:rPr>
              <a:t>Buridan</a:t>
            </a:r>
            <a:r>
              <a:rPr lang="en-US" altLang="en-US" dirty="0">
                <a:solidFill>
                  <a:schemeClr val="tx1">
                    <a:lumMod val="85000"/>
                  </a:schemeClr>
                </a:solidFill>
              </a:rPr>
              <a:t> anticipated Newton by 300 years when he wrote:</a:t>
            </a:r>
          </a:p>
          <a:p>
            <a:pPr marL="182880" indent="-182880" fontAlgn="auto">
              <a:lnSpc>
                <a:spcPct val="80000"/>
              </a:lnSpc>
              <a:spcAft>
                <a:spcPts val="0"/>
              </a:spcAft>
              <a:buClr>
                <a:schemeClr val="tx1">
                  <a:lumMod val="50000"/>
                  <a:lumOff val="50000"/>
                </a:schemeClr>
              </a:buClr>
              <a:buFont typeface="Wingdings"/>
              <a:buChar char=""/>
              <a:defRPr/>
            </a:pPr>
            <a:endParaRPr lang="en-US" altLang="en-US" dirty="0">
              <a:solidFill>
                <a:schemeClr val="tx1">
                  <a:lumMod val="85000"/>
                </a:schemeClr>
              </a:solidFill>
            </a:endParaRPr>
          </a:p>
          <a:p>
            <a:pPr marL="228600" lvl="1" indent="0" fontAlgn="auto">
              <a:lnSpc>
                <a:spcPct val="80000"/>
              </a:lnSpc>
              <a:spcAft>
                <a:spcPts val="0"/>
              </a:spcAft>
              <a:buClr>
                <a:schemeClr val="tx1">
                  <a:lumMod val="50000"/>
                  <a:lumOff val="50000"/>
                </a:schemeClr>
              </a:buClr>
              <a:buFont typeface="Wingdings" pitchFamily="2" charset="2"/>
              <a:buNone/>
              <a:defRPr/>
            </a:pPr>
            <a:r>
              <a:rPr lang="en-US" altLang="en-US" sz="2000" i="1" dirty="0">
                <a:solidFill>
                  <a:schemeClr val="tx1">
                    <a:lumMod val="85000"/>
                  </a:schemeClr>
                </a:solidFill>
              </a:rPr>
              <a:t>...after leaving the arm of the thrower, the projectile would be moved by an impetus given to it by the thrower and would continue to be moved as long as the impetus remained </a:t>
            </a:r>
            <a:r>
              <a:rPr lang="en-US" altLang="en-US" sz="2000" i="1" dirty="0">
                <a:solidFill>
                  <a:srgbClr val="FF0000"/>
                </a:solidFill>
              </a:rPr>
              <a:t>stronger</a:t>
            </a:r>
            <a:r>
              <a:rPr lang="en-US" altLang="en-US" sz="2000" i="1" dirty="0">
                <a:solidFill>
                  <a:schemeClr val="tx1">
                    <a:lumMod val="85000"/>
                  </a:schemeClr>
                </a:solidFill>
              </a:rPr>
              <a:t> than the resistance, and would be of infinite duration were it not diminished and corrupted by a contrary force resisting it or by something inclining it to a contrary motion</a:t>
            </a:r>
          </a:p>
          <a:p>
            <a:pPr marL="411480" lvl="1" indent="-182880" fontAlgn="auto">
              <a:lnSpc>
                <a:spcPct val="80000"/>
              </a:lnSpc>
              <a:spcAft>
                <a:spcPts val="0"/>
              </a:spcAft>
              <a:buClr>
                <a:schemeClr val="tx1">
                  <a:lumMod val="50000"/>
                  <a:lumOff val="50000"/>
                </a:schemeClr>
              </a:buClr>
              <a:buFont typeface="Wingdings 2"/>
              <a:buChar char=""/>
              <a:defRPr/>
            </a:pPr>
            <a:endParaRPr lang="en-US" altLang="en-US" sz="2000" dirty="0">
              <a:solidFill>
                <a:schemeClr val="tx1">
                  <a:lumMod val="85000"/>
                </a:schemeClr>
              </a:solidFill>
            </a:endParaRPr>
          </a:p>
          <a:p>
            <a:pPr marL="182880" indent="-182880" fontAlgn="auto">
              <a:lnSpc>
                <a:spcPct val="80000"/>
              </a:lnSpc>
              <a:spcAft>
                <a:spcPts val="0"/>
              </a:spcAft>
              <a:buClr>
                <a:schemeClr val="tx1">
                  <a:lumMod val="50000"/>
                  <a:lumOff val="50000"/>
                </a:schemeClr>
              </a:buClr>
              <a:buFont typeface="Wingdings"/>
              <a:buChar char=""/>
              <a:defRPr/>
            </a:pPr>
            <a:r>
              <a:rPr lang="en-US" altLang="en-US" dirty="0">
                <a:solidFill>
                  <a:schemeClr val="tx1">
                    <a:lumMod val="85000"/>
                  </a:schemeClr>
                </a:solidFill>
              </a:rPr>
              <a:t>This theory of impetus was also adapted to explain circular motion of the planets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259A7D88-2CBD-4028-B26D-9D710C307A90}"/>
              </a:ext>
            </a:extLst>
          </p:cNvPr>
          <p:cNvSpPr>
            <a:spLocks noGrp="1" noChangeArrowheads="1"/>
          </p:cNvSpPr>
          <p:nvPr>
            <p:ph type="title"/>
          </p:nvPr>
        </p:nvSpPr>
        <p:spPr/>
        <p:txBody>
          <a:bodyPr/>
          <a:lstStyle/>
          <a:p>
            <a:pPr eaLnBrk="1" hangingPunct="1">
              <a:defRPr/>
            </a:pPr>
            <a:r>
              <a:rPr lang="en-US" dirty="0"/>
              <a:t>Nicole Oresme</a:t>
            </a:r>
          </a:p>
        </p:txBody>
      </p:sp>
      <p:sp>
        <p:nvSpPr>
          <p:cNvPr id="11267" name="Rectangle 3">
            <a:extLst>
              <a:ext uri="{FF2B5EF4-FFF2-40B4-BE49-F238E27FC236}">
                <a16:creationId xmlns:a16="http://schemas.microsoft.com/office/drawing/2014/main" id="{36322C8E-C71D-4204-B409-D4E0B3CFFBDB}"/>
              </a:ext>
            </a:extLst>
          </p:cNvPr>
          <p:cNvSpPr>
            <a:spLocks noGrp="1" noChangeArrowheads="1"/>
          </p:cNvSpPr>
          <p:nvPr>
            <p:ph idx="1"/>
          </p:nvPr>
        </p:nvSpPr>
        <p:spPr/>
        <p:txBody>
          <a:bodyPr/>
          <a:lstStyle/>
          <a:p>
            <a:pPr eaLnBrk="1" hangingPunct="1">
              <a:defRPr/>
            </a:pPr>
            <a:r>
              <a:rPr lang="en-US" sz="2400" b="1" dirty="0"/>
              <a:t>Circa 1350-1360 (University of Paris)</a:t>
            </a:r>
          </a:p>
          <a:p>
            <a:pPr eaLnBrk="1" hangingPunct="1">
              <a:defRPr/>
            </a:pPr>
            <a:r>
              <a:rPr lang="en-US" sz="2400" b="1" dirty="0"/>
              <a:t>Probably the first example of what we would consider as a modern scientist – proved the mean speed theorem</a:t>
            </a:r>
          </a:p>
          <a:p>
            <a:pPr eaLnBrk="1" hangingPunct="1">
              <a:defRPr/>
            </a:pPr>
            <a:r>
              <a:rPr lang="en-US" sz="2400" b="1" dirty="0"/>
              <a:t>Paris master and bishop who reformulated Aristotle's doctrine of natural place in a way that allowed for the possibility of other worlds. He taught that the doctrine was valid providing only that heavy bodies were located more centrally than light ones. Since there could be many centers, there could, in principle, be many different systems of worlds</a:t>
            </a:r>
            <a:r>
              <a:rPr lang="en-US" sz="2400" dirty="0"/>
              <a:t> </a:t>
            </a:r>
          </a:p>
          <a:p>
            <a:pPr eaLnBrk="1" hangingPunct="1">
              <a:defRPr/>
            </a:pPr>
            <a:endParaRPr lang="en-US" sz="2400" b="1" dirty="0"/>
          </a:p>
          <a:p>
            <a:pPr eaLnBrk="1" hangingPunct="1">
              <a:defRPr/>
            </a:pPr>
            <a:endParaRPr 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DC909C07-9BAC-4F67-8764-C01FE917AB04}"/>
              </a:ext>
            </a:extLst>
          </p:cNvPr>
          <p:cNvSpPr>
            <a:spLocks noGrp="1" noChangeArrowheads="1"/>
          </p:cNvSpPr>
          <p:nvPr>
            <p:ph type="title"/>
          </p:nvPr>
        </p:nvSpPr>
        <p:spPr/>
        <p:txBody>
          <a:bodyPr/>
          <a:lstStyle/>
          <a:p>
            <a:pPr eaLnBrk="1" hangingPunct="1">
              <a:defRPr/>
            </a:pPr>
            <a:r>
              <a:rPr lang="en-US"/>
              <a:t>Oresme Continued</a:t>
            </a:r>
          </a:p>
        </p:txBody>
      </p:sp>
      <p:sp>
        <p:nvSpPr>
          <p:cNvPr id="12291" name="Rectangle 3">
            <a:extLst>
              <a:ext uri="{FF2B5EF4-FFF2-40B4-BE49-F238E27FC236}">
                <a16:creationId xmlns:a16="http://schemas.microsoft.com/office/drawing/2014/main" id="{B054560E-657A-4737-AD12-A97A586C3E86}"/>
              </a:ext>
            </a:extLst>
          </p:cNvPr>
          <p:cNvSpPr>
            <a:spLocks noGrp="1" noChangeArrowheads="1"/>
          </p:cNvSpPr>
          <p:nvPr>
            <p:ph idx="1"/>
          </p:nvPr>
        </p:nvSpPr>
        <p:spPr/>
        <p:txBody>
          <a:bodyPr>
            <a:normAutofit fontScale="85000" lnSpcReduction="10000"/>
          </a:bodyPr>
          <a:lstStyle/>
          <a:p>
            <a:pPr eaLnBrk="1" hangingPunct="1">
              <a:defRPr/>
            </a:pPr>
            <a:r>
              <a:rPr lang="en-US" sz="2400" b="1"/>
              <a:t>Associated the idea of continuous change with a coordinate system (long before Descartes)</a:t>
            </a:r>
            <a:endParaRPr lang="en-US" sz="2400"/>
          </a:p>
          <a:p>
            <a:pPr eaLnBrk="1" hangingPunct="1">
              <a:defRPr/>
            </a:pPr>
            <a:r>
              <a:rPr lang="en-US" sz="2400" b="1"/>
              <a:t>Gave credible opposition to the idea of an unmoving  Earth:  </a:t>
            </a:r>
          </a:p>
          <a:p>
            <a:pPr eaLnBrk="1" hangingPunct="1">
              <a:buFont typeface="Wingdings" panose="05000000000000000000" pitchFamily="2" charset="2"/>
              <a:buNone/>
              <a:defRPr/>
            </a:pPr>
            <a:endParaRPr lang="en-US" sz="2400" b="1"/>
          </a:p>
          <a:p>
            <a:pPr eaLnBrk="1" hangingPunct="1">
              <a:defRPr/>
            </a:pPr>
            <a:r>
              <a:rPr lang="en-US" sz="2800" b="1" i="1"/>
              <a:t>“if a man in the heavens, moved and carried along by their daily motion, could see the earth distinctly..., it would appear to him that the earth is moving in daily rotation</a:t>
            </a:r>
            <a:r>
              <a:rPr lang="en-US" b="1"/>
              <a:t>"</a:t>
            </a:r>
          </a:p>
          <a:p>
            <a:pPr eaLnBrk="1" hangingPunct="1">
              <a:defRPr/>
            </a:pPr>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nodeType="clickEffect">
                                  <p:stCondLst>
                                    <p:cond delay="0"/>
                                  </p:stCondLst>
                                  <p:childTnLst>
                                    <p:set>
                                      <p:cBhvr>
                                        <p:cTn id="6" dur="1" fill="hold">
                                          <p:stCondLst>
                                            <p:cond delay="0"/>
                                          </p:stCondLst>
                                        </p:cTn>
                                        <p:tgtEl>
                                          <p:spTgt spid="12291">
                                            <p:txEl>
                                              <p:pRg st="3" end="3"/>
                                            </p:txEl>
                                          </p:spTgt>
                                        </p:tgtEl>
                                        <p:attrNameLst>
                                          <p:attrName>style.visibility</p:attrName>
                                        </p:attrNameLst>
                                      </p:cBhvr>
                                      <p:to>
                                        <p:strVal val="visible"/>
                                      </p:to>
                                    </p:set>
                                    <p:anim from="(-#ppt_w/2)" to="(#ppt_x)" calcmode="lin" valueType="num">
                                      <p:cBhvr>
                                        <p:cTn id="7" dur="600" fill="hold">
                                          <p:stCondLst>
                                            <p:cond delay="0"/>
                                          </p:stCondLst>
                                        </p:cTn>
                                        <p:tgtEl>
                                          <p:spTgt spid="12291">
                                            <p:txEl>
                                              <p:pRg st="3" end="3"/>
                                            </p:txEl>
                                          </p:spTgt>
                                        </p:tgtEl>
                                        <p:attrNameLst>
                                          <p:attrName>ppt_x</p:attrName>
                                        </p:attrNameLst>
                                      </p:cBhvr>
                                    </p:anim>
                                    <p:anim from="0" to="-1.0" calcmode="lin" valueType="num">
                                      <p:cBhvr>
                                        <p:cTn id="8" dur="200" decel="50000" autoRev="1" fill="hold">
                                          <p:stCondLst>
                                            <p:cond delay="600"/>
                                          </p:stCondLst>
                                        </p:cTn>
                                        <p:tgtEl>
                                          <p:spTgt spid="12291">
                                            <p:txEl>
                                              <p:pRg st="3" end="3"/>
                                            </p:txEl>
                                          </p:spTgt>
                                        </p:tgtEl>
                                        <p:attrNameLst>
                                          <p:attrName>xshear</p:attrName>
                                        </p:attrNameLst>
                                      </p:cBhvr>
                                    </p:anim>
                                    <p:animScale>
                                      <p:cBhvr>
                                        <p:cTn id="9" dur="200" decel="100000" autoRev="1" fill="hold">
                                          <p:stCondLst>
                                            <p:cond delay="600"/>
                                          </p:stCondLst>
                                        </p:cTn>
                                        <p:tgtEl>
                                          <p:spTgt spid="12291">
                                            <p:txEl>
                                              <p:pRg st="3" end="3"/>
                                            </p:txEl>
                                          </p:spTgt>
                                        </p:tgtEl>
                                      </p:cBhvr>
                                      <p:from x="100000" y="100000"/>
                                      <p:to x="80000" y="100000"/>
                                    </p:animScale>
                                    <p:anim by="(#ppt_h/3+#ppt_w*0.1)" calcmode="lin" valueType="num">
                                      <p:cBhvr additive="sum">
                                        <p:cTn id="10" dur="200" decel="100000" autoRev="1" fill="hold">
                                          <p:stCondLst>
                                            <p:cond delay="600"/>
                                          </p:stCondLst>
                                        </p:cTn>
                                        <p:tgtEl>
                                          <p:spTgt spid="12291">
                                            <p:txEl>
                                              <p:pRg st="3" end="3"/>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41F6997A-F249-42E4-BF0A-2F3182DBD4D5}"/>
              </a:ext>
            </a:extLst>
          </p:cNvPr>
          <p:cNvSpPr>
            <a:spLocks noGrp="1"/>
          </p:cNvSpPr>
          <p:nvPr>
            <p:ph type="title"/>
          </p:nvPr>
        </p:nvSpPr>
        <p:spPr/>
        <p:txBody>
          <a:bodyPr/>
          <a:lstStyle/>
          <a:p>
            <a:pPr eaLnBrk="1" fontAlgn="auto" hangingPunct="1">
              <a:spcAft>
                <a:spcPts val="0"/>
              </a:spcAft>
              <a:defRPr/>
            </a:pPr>
            <a:r>
              <a:rPr lang="en-US" altLang="en-US" sz="2800">
                <a:solidFill>
                  <a:schemeClr val="accent1">
                    <a:lumMod val="75000"/>
                  </a:schemeClr>
                </a:solidFill>
              </a:rPr>
              <a:t>The Mertonians: Mean Speed Theorem – 1330s</a:t>
            </a:r>
          </a:p>
        </p:txBody>
      </p:sp>
      <p:sp>
        <p:nvSpPr>
          <p:cNvPr id="13315" name="Content Placeholder 2">
            <a:extLst>
              <a:ext uri="{FF2B5EF4-FFF2-40B4-BE49-F238E27FC236}">
                <a16:creationId xmlns:a16="http://schemas.microsoft.com/office/drawing/2014/main" id="{23548374-ACA3-449F-82F3-B1704518338B}"/>
              </a:ext>
            </a:extLst>
          </p:cNvPr>
          <p:cNvSpPr>
            <a:spLocks noGrp="1"/>
          </p:cNvSpPr>
          <p:nvPr>
            <p:ph idx="1"/>
          </p:nvPr>
        </p:nvSpPr>
        <p:spPr/>
        <p:txBody>
          <a:bodyPr/>
          <a:lstStyle/>
          <a:p>
            <a:pPr eaLnBrk="1" hangingPunct="1"/>
            <a:r>
              <a:rPr lang="en-US" altLang="en-US"/>
              <a:t>The law states that a body travelling at constant velocity will cover the same distance in the same time as an accelerated body if its velocity is </a:t>
            </a:r>
            <a:r>
              <a:rPr lang="en-US" altLang="en-US">
                <a:solidFill>
                  <a:srgbClr val="FF0000"/>
                </a:solidFill>
              </a:rPr>
              <a:t>half the final speed </a:t>
            </a:r>
            <a:r>
              <a:rPr lang="en-US" altLang="en-US"/>
              <a:t>of the accelerated body.</a:t>
            </a:r>
          </a:p>
          <a:p>
            <a:pPr lvl="1" eaLnBrk="1" hangingPunct="1"/>
            <a:r>
              <a:rPr lang="en-US" altLang="en-US"/>
              <a:t>Distance = velocity*time = vt</a:t>
            </a:r>
          </a:p>
          <a:p>
            <a:pPr lvl="1" eaLnBrk="1" hangingPunct="1"/>
            <a:r>
              <a:rPr lang="en-US" altLang="en-US"/>
              <a:t>Velocity = acceleration*time = at </a:t>
            </a:r>
          </a:p>
          <a:p>
            <a:pPr lvl="1" eaLnBrk="1" hangingPunct="1"/>
            <a:r>
              <a:rPr lang="en-US" altLang="en-US"/>
              <a:t> v = at; d=vt </a:t>
            </a:r>
            <a:r>
              <a:rPr lang="en-US" altLang="en-US">
                <a:sym typeface="Wingdings" panose="05000000000000000000" pitchFamily="2" charset="2"/>
              </a:rPr>
              <a:t> d =at</a:t>
            </a:r>
            <a:r>
              <a:rPr lang="en-US" altLang="en-US" baseline="30000"/>
              <a:t>2 </a:t>
            </a:r>
            <a:r>
              <a:rPr lang="en-US" altLang="en-US"/>
              <a:t>   (Muslim  algebra)</a:t>
            </a:r>
          </a:p>
          <a:p>
            <a:pPr lvl="1" eaLnBrk="1" hangingPunct="1"/>
            <a:r>
              <a:rPr lang="en-US" altLang="en-US"/>
              <a:t>Mertonian concept:  Average velocity = (1/2) * (initial velocity + final velocity)</a:t>
            </a:r>
          </a:p>
          <a:p>
            <a:pPr lvl="1" eaLnBrk="1" hangingPunct="1"/>
            <a:r>
              <a:rPr lang="en-US" altLang="en-US"/>
              <a:t>V –initial = 0  </a:t>
            </a:r>
            <a:r>
              <a:rPr lang="en-US" altLang="en-US">
                <a:sym typeface="Wingdings" panose="05000000000000000000" pitchFamily="2" charset="2"/>
              </a:rPr>
              <a:t> average velocity = ½*V-final</a:t>
            </a:r>
            <a:r>
              <a:rPr lang="en-US" altLang="en-US"/>
              <a:t>                    </a:t>
            </a:r>
            <a:endParaRPr lang="en-US" altLang="en-US" baseline="30000"/>
          </a:p>
          <a:p>
            <a:pPr lvl="1" eaLnBrk="1" hangingPunct="1"/>
            <a:r>
              <a:rPr lang="en-US" altLang="en-US"/>
              <a:t>Therefore, d = ½ at</a:t>
            </a:r>
            <a:r>
              <a:rPr lang="en-US" altLang="en-US" baseline="30000"/>
              <a:t>2   </a:t>
            </a:r>
            <a:r>
              <a:rPr lang="en-US" altLang="en-US"/>
              <a:t>  </a:t>
            </a:r>
            <a:r>
              <a:rPr lang="en-US" altLang="en-US" b="1">
                <a:solidFill>
                  <a:srgbClr val="FF0000"/>
                </a:solidFill>
              </a:rPr>
              <a:t>for object initially at rest</a:t>
            </a:r>
            <a:endParaRPr lang="en-US" altLang="en-US" b="1" baseline="30000">
              <a:solidFill>
                <a:srgbClr val="FF0000"/>
              </a:solidFill>
            </a:endParaRPr>
          </a:p>
        </p:txBody>
      </p:sp>
      <p:cxnSp>
        <p:nvCxnSpPr>
          <p:cNvPr id="12" name="Straight Arrow Connector 11">
            <a:extLst>
              <a:ext uri="{FF2B5EF4-FFF2-40B4-BE49-F238E27FC236}">
                <a16:creationId xmlns:a16="http://schemas.microsoft.com/office/drawing/2014/main" id="{D380E3DD-FB58-44C3-920E-D9AE8787AEA7}"/>
              </a:ext>
            </a:extLst>
          </p:cNvPr>
          <p:cNvCxnSpPr/>
          <p:nvPr/>
        </p:nvCxnSpPr>
        <p:spPr>
          <a:xfrm>
            <a:off x="3482975" y="5694363"/>
            <a:ext cx="2057400" cy="838200"/>
          </a:xfrm>
          <a:prstGeom prst="straightConnector1">
            <a:avLst/>
          </a:prstGeom>
          <a:ln w="31750">
            <a:solidFill>
              <a:schemeClr val="accent2"/>
            </a:solidFill>
            <a:tailEnd type="arrow"/>
          </a:ln>
        </p:spPr>
        <p:style>
          <a:lnRef idx="1">
            <a:schemeClr val="accent1"/>
          </a:lnRef>
          <a:fillRef idx="0">
            <a:schemeClr val="accent1"/>
          </a:fillRef>
          <a:effectRef idx="0">
            <a:schemeClr val="accent1"/>
          </a:effectRef>
          <a:fontRef idx="minor">
            <a:schemeClr val="tx1"/>
          </a:fontRef>
        </p:style>
      </p:cxnSp>
      <p:sp>
        <p:nvSpPr>
          <p:cNvPr id="13318" name="TextBox 12">
            <a:extLst>
              <a:ext uri="{FF2B5EF4-FFF2-40B4-BE49-F238E27FC236}">
                <a16:creationId xmlns:a16="http://schemas.microsoft.com/office/drawing/2014/main" id="{C927181E-8570-49D7-91B2-2D5BF088E0A4}"/>
              </a:ext>
            </a:extLst>
          </p:cNvPr>
          <p:cNvSpPr txBox="1">
            <a:spLocks noChangeArrowheads="1"/>
          </p:cNvSpPr>
          <p:nvPr/>
        </p:nvSpPr>
        <p:spPr bwMode="auto">
          <a:xfrm>
            <a:off x="5562600" y="6119813"/>
            <a:ext cx="37338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Font typeface="Arial" panose="020B0604020202020204" pitchFamily="34" charset="0"/>
              <a:buChar char="•"/>
              <a:defRPr sz="2400">
                <a:solidFill>
                  <a:schemeClr val="tx2"/>
                </a:solidFill>
                <a:latin typeface="Century Gothic" panose="020B0502020202020204" pitchFamily="34" charset="0"/>
              </a:defRPr>
            </a:lvl1pPr>
            <a:lvl2pPr marL="742950" indent="-285750">
              <a:spcBef>
                <a:spcPct val="20000"/>
              </a:spcBef>
              <a:buClr>
                <a:schemeClr val="accent2"/>
              </a:buClr>
              <a:buFont typeface="Arial" panose="020B0604020202020204" pitchFamily="34" charset="0"/>
              <a:buChar char="•"/>
              <a:defRPr sz="2000">
                <a:solidFill>
                  <a:schemeClr val="tx2"/>
                </a:solidFill>
                <a:latin typeface="Century Gothic" panose="020B0502020202020204" pitchFamily="34" charset="0"/>
              </a:defRPr>
            </a:lvl2pPr>
            <a:lvl3pPr marL="1143000" indent="-228600">
              <a:spcBef>
                <a:spcPct val="20000"/>
              </a:spcBef>
              <a:buClr>
                <a:srgbClr val="B5AE53"/>
              </a:buClr>
              <a:buFont typeface="Arial" panose="020B0604020202020204" pitchFamily="34" charset="0"/>
              <a:buChar char="•"/>
              <a:defRPr>
                <a:solidFill>
                  <a:schemeClr val="tx2"/>
                </a:solidFill>
                <a:latin typeface="Century Gothic" panose="020B0502020202020204" pitchFamily="34" charset="0"/>
              </a:defRPr>
            </a:lvl3pPr>
            <a:lvl4pPr marL="1600200" indent="-228600">
              <a:spcBef>
                <a:spcPct val="20000"/>
              </a:spcBef>
              <a:buClr>
                <a:srgbClr val="848058"/>
              </a:buClr>
              <a:buFont typeface="Arial" panose="020B0604020202020204" pitchFamily="34" charset="0"/>
              <a:buChar char="•"/>
              <a:defRPr sz="1600">
                <a:solidFill>
                  <a:schemeClr val="tx2"/>
                </a:solidFill>
                <a:latin typeface="Century Gothic" panose="020B0502020202020204" pitchFamily="34" charset="0"/>
              </a:defRPr>
            </a:lvl4pPr>
            <a:lvl5pPr marL="2057400" indent="-228600">
              <a:spcBef>
                <a:spcPct val="20000"/>
              </a:spcBef>
              <a:buClr>
                <a:srgbClr val="E8B54D"/>
              </a:buClr>
              <a:buFont typeface="Arial" panose="020B0604020202020204" pitchFamily="34" charset="0"/>
              <a:buChar char="•"/>
              <a:defRPr sz="1600">
                <a:solidFill>
                  <a:schemeClr val="tx2"/>
                </a:solidFill>
                <a:latin typeface="Century Gothic" panose="020B0502020202020204" pitchFamily="34" charset="0"/>
              </a:defRPr>
            </a:lvl5pPr>
            <a:lvl6pPr marL="2514600" indent="-228600" eaLnBrk="0" fontAlgn="base" hangingPunct="0">
              <a:spcBef>
                <a:spcPct val="20000"/>
              </a:spcBef>
              <a:spcAft>
                <a:spcPct val="0"/>
              </a:spcAft>
              <a:buClr>
                <a:srgbClr val="E8B54D"/>
              </a:buClr>
              <a:buFont typeface="Arial" panose="020B0604020202020204" pitchFamily="34" charset="0"/>
              <a:buChar char="•"/>
              <a:defRPr sz="1600">
                <a:solidFill>
                  <a:schemeClr val="tx2"/>
                </a:solidFill>
                <a:latin typeface="Century Gothic" panose="020B0502020202020204" pitchFamily="34" charset="0"/>
              </a:defRPr>
            </a:lvl6pPr>
            <a:lvl7pPr marL="2971800" indent="-228600" eaLnBrk="0" fontAlgn="base" hangingPunct="0">
              <a:spcBef>
                <a:spcPct val="20000"/>
              </a:spcBef>
              <a:spcAft>
                <a:spcPct val="0"/>
              </a:spcAft>
              <a:buClr>
                <a:srgbClr val="E8B54D"/>
              </a:buClr>
              <a:buFont typeface="Arial" panose="020B0604020202020204" pitchFamily="34" charset="0"/>
              <a:buChar char="•"/>
              <a:defRPr sz="1600">
                <a:solidFill>
                  <a:schemeClr val="tx2"/>
                </a:solidFill>
                <a:latin typeface="Century Gothic" panose="020B0502020202020204" pitchFamily="34" charset="0"/>
              </a:defRPr>
            </a:lvl7pPr>
            <a:lvl8pPr marL="3429000" indent="-228600" eaLnBrk="0" fontAlgn="base" hangingPunct="0">
              <a:spcBef>
                <a:spcPct val="20000"/>
              </a:spcBef>
              <a:spcAft>
                <a:spcPct val="0"/>
              </a:spcAft>
              <a:buClr>
                <a:srgbClr val="E8B54D"/>
              </a:buClr>
              <a:buFont typeface="Arial" panose="020B0604020202020204" pitchFamily="34" charset="0"/>
              <a:buChar char="•"/>
              <a:defRPr sz="1600">
                <a:solidFill>
                  <a:schemeClr val="tx2"/>
                </a:solidFill>
                <a:latin typeface="Century Gothic" panose="020B0502020202020204" pitchFamily="34" charset="0"/>
              </a:defRPr>
            </a:lvl8pPr>
            <a:lvl9pPr marL="3886200" indent="-228600" eaLnBrk="0" fontAlgn="base" hangingPunct="0">
              <a:spcBef>
                <a:spcPct val="20000"/>
              </a:spcBef>
              <a:spcAft>
                <a:spcPct val="0"/>
              </a:spcAft>
              <a:buClr>
                <a:srgbClr val="E8B54D"/>
              </a:buClr>
              <a:buFont typeface="Arial" panose="020B0604020202020204" pitchFamily="34" charset="0"/>
              <a:buChar char="•"/>
              <a:defRPr sz="1600">
                <a:solidFill>
                  <a:schemeClr val="tx2"/>
                </a:solidFill>
                <a:latin typeface="Century Gothic" panose="020B0502020202020204" pitchFamily="34" charset="0"/>
              </a:defRPr>
            </a:lvl9pPr>
          </a:lstStyle>
          <a:p>
            <a:pPr eaLnBrk="1" hangingPunct="1">
              <a:spcBef>
                <a:spcPct val="0"/>
              </a:spcBef>
              <a:buClrTx/>
              <a:buFontTx/>
              <a:buNone/>
            </a:pPr>
            <a:r>
              <a:rPr lang="en-US" altLang="en-US" sz="1800">
                <a:solidFill>
                  <a:schemeClr val="tx1"/>
                </a:solidFill>
                <a:latin typeface="Arial" panose="020B0604020202020204" pitchFamily="34" charset="0"/>
              </a:rPr>
              <a:t>Experimentally determined by</a:t>
            </a:r>
          </a:p>
          <a:p>
            <a:pPr eaLnBrk="1" hangingPunct="1">
              <a:spcBef>
                <a:spcPct val="0"/>
              </a:spcBef>
              <a:buClrTx/>
              <a:buFontTx/>
              <a:buNone/>
            </a:pPr>
            <a:r>
              <a:rPr lang="en-US" altLang="en-US" sz="1800">
                <a:solidFill>
                  <a:schemeClr val="tx1"/>
                </a:solidFill>
                <a:latin typeface="Arial" panose="020B0604020202020204" pitchFamily="34" charset="0"/>
              </a:rPr>
              <a:t>Galileo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nodeType="clickEffect">
                                  <p:stCondLst>
                                    <p:cond delay="0"/>
                                  </p:stCondLst>
                                  <p:childTnLst>
                                    <p:set>
                                      <p:cBhvr>
                                        <p:cTn id="6" dur="1" fill="hold">
                                          <p:stCondLst>
                                            <p:cond delay="0"/>
                                          </p:stCondLst>
                                        </p:cTn>
                                        <p:tgtEl>
                                          <p:spTgt spid="13315">
                                            <p:txEl>
                                              <p:pRg st="4" end="4"/>
                                            </p:txEl>
                                          </p:spTgt>
                                        </p:tgtEl>
                                        <p:attrNameLst>
                                          <p:attrName>style.visibility</p:attrName>
                                        </p:attrNameLst>
                                      </p:cBhvr>
                                      <p:to>
                                        <p:strVal val="visible"/>
                                      </p:to>
                                    </p:set>
                                    <p:animEffect transition="in" filter="circle(in)">
                                      <p:cBhvr>
                                        <p:cTn id="7" dur="2000"/>
                                        <p:tgtEl>
                                          <p:spTgt spid="13315">
                                            <p:txEl>
                                              <p:pRg st="4" end="4"/>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13315">
                                            <p:txEl>
                                              <p:pRg st="5" end="5"/>
                                            </p:txEl>
                                          </p:spTgt>
                                        </p:tgtEl>
                                        <p:attrNameLst>
                                          <p:attrName>style.visibility</p:attrName>
                                        </p:attrNameLst>
                                      </p:cBhvr>
                                      <p:to>
                                        <p:strVal val="visible"/>
                                      </p:to>
                                    </p:set>
                                    <p:animEffect transition="in" filter="wipe(down)">
                                      <p:cBhvr>
                                        <p:cTn id="12" dur="500"/>
                                        <p:tgtEl>
                                          <p:spTgt spid="13315">
                                            <p:txEl>
                                              <p:pRg st="5" end="5"/>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13315">
                                            <p:txEl>
                                              <p:pRg st="6" end="6"/>
                                            </p:txEl>
                                          </p:spTgt>
                                        </p:tgtEl>
                                        <p:attrNameLst>
                                          <p:attrName>style.visibility</p:attrName>
                                        </p:attrNameLst>
                                      </p:cBhvr>
                                      <p:to>
                                        <p:strVal val="visible"/>
                                      </p:to>
                                    </p:set>
                                    <p:animEffect transition="in" filter="wipe(down)">
                                      <p:cBhvr>
                                        <p:cTn id="15" dur="500"/>
                                        <p:tgtEl>
                                          <p:spTgt spid="13315">
                                            <p:txEl>
                                              <p:pRg st="6" end="6"/>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13318"/>
                                        </p:tgtEl>
                                        <p:attrNameLst>
                                          <p:attrName>style.visibility</p:attrName>
                                        </p:attrNameLst>
                                      </p:cBhvr>
                                      <p:to>
                                        <p:strVal val="visible"/>
                                      </p:to>
                                    </p:set>
                                    <p:animEffect transition="in" filter="fade">
                                      <p:cBhvr>
                                        <p:cTn id="20" dur="1000"/>
                                        <p:tgtEl>
                                          <p:spTgt spid="13318"/>
                                        </p:tgtEl>
                                      </p:cBhvr>
                                    </p:animEffect>
                                    <p:anim calcmode="lin" valueType="num">
                                      <p:cBhvr>
                                        <p:cTn id="21" dur="1000" fill="hold"/>
                                        <p:tgtEl>
                                          <p:spTgt spid="13318"/>
                                        </p:tgtEl>
                                        <p:attrNameLst>
                                          <p:attrName>ppt_x</p:attrName>
                                        </p:attrNameLst>
                                      </p:cBhvr>
                                      <p:tavLst>
                                        <p:tav tm="0">
                                          <p:val>
                                            <p:strVal val="#ppt_x"/>
                                          </p:val>
                                        </p:tav>
                                        <p:tav tm="100000">
                                          <p:val>
                                            <p:strVal val="#ppt_x"/>
                                          </p:val>
                                        </p:tav>
                                      </p:tavLst>
                                    </p:anim>
                                    <p:anim calcmode="lin" valueType="num">
                                      <p:cBhvr>
                                        <p:cTn id="22" dur="1000" fill="hold"/>
                                        <p:tgtEl>
                                          <p:spTgt spid="13318"/>
                                        </p:tgtEl>
                                        <p:attrNameLst>
                                          <p:attrName>ppt_y</p:attrName>
                                        </p:attrNameLst>
                                      </p:cBhvr>
                                      <p:tavLst>
                                        <p:tav tm="0">
                                          <p:val>
                                            <p:strVal val="#ppt_y+.1"/>
                                          </p:val>
                                        </p:tav>
                                        <p:tav tm="100000">
                                          <p:val>
                                            <p:strVal val="#ppt_y"/>
                                          </p:val>
                                        </p:tav>
                                      </p:tavLst>
                                    </p:anim>
                                  </p:childTnLst>
                                </p:cTn>
                              </p:par>
                              <p:par>
                                <p:cTn id="23" presetID="42" presetClass="entr" presetSubtype="0" fill="hold" nodeType="with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fade">
                                      <p:cBhvr>
                                        <p:cTn id="25" dur="1000"/>
                                        <p:tgtEl>
                                          <p:spTgt spid="12"/>
                                        </p:tgtEl>
                                      </p:cBhvr>
                                    </p:animEffect>
                                    <p:anim calcmode="lin" valueType="num">
                                      <p:cBhvr>
                                        <p:cTn id="26" dur="1000" fill="hold"/>
                                        <p:tgtEl>
                                          <p:spTgt spid="12"/>
                                        </p:tgtEl>
                                        <p:attrNameLst>
                                          <p:attrName>ppt_x</p:attrName>
                                        </p:attrNameLst>
                                      </p:cBhvr>
                                      <p:tavLst>
                                        <p:tav tm="0">
                                          <p:val>
                                            <p:strVal val="#ppt_x"/>
                                          </p:val>
                                        </p:tav>
                                        <p:tav tm="100000">
                                          <p:val>
                                            <p:strVal val="#ppt_x"/>
                                          </p:val>
                                        </p:tav>
                                      </p:tavLst>
                                    </p:anim>
                                    <p:anim calcmode="lin" valueType="num">
                                      <p:cBhvr>
                                        <p:cTn id="27"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8"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3.jpeg"/></Relationships>
</file>

<file path=ppt/theme/_rels/theme4.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3.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4.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233</TotalTime>
  <Words>420</Words>
  <Application>Microsoft Office PowerPoint</Application>
  <PresentationFormat>On-screen Show (4:3)</PresentationFormat>
  <Paragraphs>28</Paragraphs>
  <Slides>4</Slides>
  <Notes>0</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4</vt:i4>
      </vt:variant>
    </vt:vector>
  </HeadingPairs>
  <TitlesOfParts>
    <vt:vector size="16" baseType="lpstr">
      <vt:lpstr>Arial</vt:lpstr>
      <vt:lpstr>Wingdings</vt:lpstr>
      <vt:lpstr>Calibri</vt:lpstr>
      <vt:lpstr>Book Antiqua</vt:lpstr>
      <vt:lpstr>Century Gothic</vt:lpstr>
      <vt:lpstr>Wingdings 3</vt:lpstr>
      <vt:lpstr>Corbel</vt:lpstr>
      <vt:lpstr>Wingdings 2</vt:lpstr>
      <vt:lpstr>Apothecary</vt:lpstr>
      <vt:lpstr>Basis</vt:lpstr>
      <vt:lpstr>Ion Boardroom</vt:lpstr>
      <vt:lpstr>Banded</vt:lpstr>
      <vt:lpstr>Jean Buridan. (1300-1350)</vt:lpstr>
      <vt:lpstr>Nicole Oresme</vt:lpstr>
      <vt:lpstr>Oresme Continued</vt:lpstr>
      <vt:lpstr>The Mertonians: Mean Speed Theorem – 1330s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Science in the Dark Ages</dc:title>
  <dc:creator>Greg Bothun</dc:creator>
  <cp:lastModifiedBy>Greg</cp:lastModifiedBy>
  <cp:revision>30</cp:revision>
  <dcterms:created xsi:type="dcterms:W3CDTF">2006-04-19T17:25:10Z</dcterms:created>
  <dcterms:modified xsi:type="dcterms:W3CDTF">2020-10-12T20:43:30Z</dcterms:modified>
</cp:coreProperties>
</file>