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37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2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5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3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8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0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68399-9394-4298-9EC1-65B9999D8F3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2BAB23D-47CB-4A6C-94F4-E0C1C5364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459"/>
            <a:ext cx="6571343" cy="1049235"/>
          </a:xfrm>
        </p:spPr>
        <p:txBody>
          <a:bodyPr>
            <a:normAutofit/>
          </a:bodyPr>
          <a:lstStyle/>
          <a:p>
            <a:r>
              <a:rPr lang="en-US" sz="2400" dirty="0"/>
              <a:t>Non linear Growth of Resource use  is first seen for Coal  in the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14400"/>
            <a:ext cx="7267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3491" y="546209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How?  Hire more miners; build more mines;  scale the infrastructure to support global demand</a:t>
            </a:r>
          </a:p>
        </p:txBody>
      </p:sp>
    </p:spTree>
    <p:extLst>
      <p:ext uri="{BB962C8B-B14F-4D97-AF65-F5344CB8AC3E}">
        <p14:creationId xmlns:p14="http://schemas.microsoft.com/office/powerpoint/2010/main" val="32289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5006"/>
            <a:ext cx="7772400" cy="914400"/>
          </a:xfrm>
        </p:spPr>
        <p:txBody>
          <a:bodyPr/>
          <a:lstStyle/>
          <a:p>
            <a:r>
              <a:rPr lang="en-US" dirty="0"/>
              <a:t>Scaled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lh4.googleusercontent.com/NpTAvWwzb2TmjRkPJFFSHcxHmPwivZkwGWXrpDV91ZlWcAnz1DII1PuU3qP-9srm-22tq1dCcLoTlduVrnJTSyowXbPLADPVNGWpycjlysGAGt9ceLZKPtVWGjBCkzCjwEgpXnCSSTQ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lh4.googleusercontent.com/NpTAvWwzb2TmjRkPJFFSHcxHmPwivZkwGWXrpDV91ZlWcAnz1DII1PuU3qP-9srm-22tq1dCcLoTlduVrnJTSyowXbPLADPVNGWpycjlysGAGt9ceLZKPtVWGjBCkzCjwEgpXnCSS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43000"/>
            <a:ext cx="9080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1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5691"/>
            <a:ext cx="6571343" cy="1049235"/>
          </a:xfrm>
        </p:spPr>
        <p:txBody>
          <a:bodyPr/>
          <a:lstStyle/>
          <a:p>
            <a:r>
              <a:rPr lang="en-US" dirty="0"/>
              <a:t>US Coal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lh5.googleusercontent.com/30oxXkVrxTtsDxQPUGAQ-4GxYcg_hslIgwxLn0B8v-fAXzs7P2h79hZaOb0Z6B_1JbTvrzahGAwHEeAkRvqZh_L2thPSrq3yZS9DZ7EJlKmiyd1p275MxfpMFB4GyAE1h7E-TXc0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9" y="910308"/>
            <a:ext cx="7924800" cy="52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87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Factor of 10 growth from 1870-1920</a:t>
            </a:r>
          </a:p>
        </p:txBody>
      </p:sp>
    </p:spTree>
    <p:extLst>
      <p:ext uri="{BB962C8B-B14F-4D97-AF65-F5344CB8AC3E}">
        <p14:creationId xmlns:p14="http://schemas.microsoft.com/office/powerpoint/2010/main" val="11381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428" y="349045"/>
            <a:ext cx="6905172" cy="1049235"/>
          </a:xfrm>
        </p:spPr>
        <p:txBody>
          <a:bodyPr/>
          <a:lstStyle/>
          <a:p>
            <a:r>
              <a:rPr lang="en-US" dirty="0"/>
              <a:t>Technology Efficiency Increases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lh6.googleusercontent.com/_gFv8hASmWrJMWKj-q6TbBekanwcH41nLMXt0BYED1HKIs4eOVkAedD78Sk14XutzxtXYQh_zGGk7nE0Z5e61IyuSzRJ7GTJvGDwECo9AG7PF9EE6E9r7VJW7WAWPMG1v3RDuEd6k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9000"/>
            <a:ext cx="5715000" cy="44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926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</TotalTime>
  <Words>46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Non linear Growth of Resource use  is first seen for Coal  in the UK</vt:lpstr>
      <vt:lpstr>Scaled Infrastructure</vt:lpstr>
      <vt:lpstr>US Coal Consumption</vt:lpstr>
      <vt:lpstr>Technology Efficiency Increases Consumption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Non-linear Growth of everything defines the Industrial Revolution</dc:title>
  <dc:creator>Greg</dc:creator>
  <cp:lastModifiedBy>Greg</cp:lastModifiedBy>
  <cp:revision>3</cp:revision>
  <dcterms:created xsi:type="dcterms:W3CDTF">2018-11-08T17:49:56Z</dcterms:created>
  <dcterms:modified xsi:type="dcterms:W3CDTF">2020-11-12T19:12:10Z</dcterms:modified>
</cp:coreProperties>
</file>