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5" r:id="rId2"/>
    <p:sldMasterId id="2147483894" r:id="rId3"/>
    <p:sldMasterId id="2147483912" r:id="rId4"/>
  </p:sldMasterIdLst>
  <p:sldIdLst>
    <p:sldId id="256" r:id="rId5"/>
    <p:sldId id="275" r:id="rId6"/>
    <p:sldId id="262" r:id="rId7"/>
    <p:sldId id="257" r:id="rId8"/>
    <p:sldId id="267" r:id="rId9"/>
    <p:sldId id="276" r:id="rId10"/>
    <p:sldId id="270" r:id="rId11"/>
    <p:sldId id="277" r:id="rId12"/>
    <p:sldId id="268" r:id="rId13"/>
    <p:sldId id="278" r:id="rId14"/>
    <p:sldId id="263" r:id="rId15"/>
    <p:sldId id="271" r:id="rId16"/>
    <p:sldId id="264" r:id="rId17"/>
    <p:sldId id="265" r:id="rId18"/>
    <p:sldId id="279"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6" d="100"/>
          <a:sy n="96" d="100"/>
        </p:scale>
        <p:origin x="16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468A2AF0-5973-4B71-8889-96C9487538EA}"/>
              </a:ext>
            </a:extLst>
          </p:cNvPr>
          <p:cNvGrpSpPr>
            <a:grpSpLocks/>
          </p:cNvGrpSpPr>
          <p:nvPr/>
        </p:nvGrpSpPr>
        <p:grpSpPr bwMode="auto">
          <a:xfrm>
            <a:off x="0" y="3902075"/>
            <a:ext cx="3400425" cy="2949575"/>
            <a:chOff x="0" y="2458"/>
            <a:chExt cx="2142" cy="1858"/>
          </a:xfrm>
        </p:grpSpPr>
        <p:sp>
          <p:nvSpPr>
            <p:cNvPr id="5" name="Freeform 3">
              <a:extLst>
                <a:ext uri="{FF2B5EF4-FFF2-40B4-BE49-F238E27FC236}">
                  <a16:creationId xmlns:a16="http://schemas.microsoft.com/office/drawing/2014/main" id="{E447FBD6-2312-4900-A5F2-CADFEA316959}"/>
                </a:ext>
              </a:extLst>
            </p:cNvPr>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sp>
          <p:nvSpPr>
            <p:cNvPr id="6" name="Freeform 4">
              <a:extLst>
                <a:ext uri="{FF2B5EF4-FFF2-40B4-BE49-F238E27FC236}">
                  <a16:creationId xmlns:a16="http://schemas.microsoft.com/office/drawing/2014/main" id="{6B7E1254-D613-470F-80B2-D87EF093E37F}"/>
                </a:ext>
              </a:extLst>
            </p:cNvPr>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sp>
          <p:nvSpPr>
            <p:cNvPr id="7" name="Freeform 5">
              <a:extLst>
                <a:ext uri="{FF2B5EF4-FFF2-40B4-BE49-F238E27FC236}">
                  <a16:creationId xmlns:a16="http://schemas.microsoft.com/office/drawing/2014/main" id="{2FD5DBA3-95C8-493B-9BBE-4E673F45F04E}"/>
                </a:ext>
              </a:extLst>
            </p:cNvPr>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sp>
          <p:nvSpPr>
            <p:cNvPr id="8" name="Freeform 6">
              <a:extLst>
                <a:ext uri="{FF2B5EF4-FFF2-40B4-BE49-F238E27FC236}">
                  <a16:creationId xmlns:a16="http://schemas.microsoft.com/office/drawing/2014/main" id="{9CA9762E-EEE9-4D43-AA98-3A9FBB243BCB}"/>
                </a:ext>
              </a:extLst>
            </p:cNvPr>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sp>
          <p:nvSpPr>
            <p:cNvPr id="9" name="Oval 7">
              <a:extLst>
                <a:ext uri="{FF2B5EF4-FFF2-40B4-BE49-F238E27FC236}">
                  <a16:creationId xmlns:a16="http://schemas.microsoft.com/office/drawing/2014/main" id="{7C5B65BE-BDCE-49A1-9F5D-14534B94B941}"/>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 name="Oval 8">
              <a:extLst>
                <a:ext uri="{FF2B5EF4-FFF2-40B4-BE49-F238E27FC236}">
                  <a16:creationId xmlns:a16="http://schemas.microsoft.com/office/drawing/2014/main" id="{20D65FD0-3B53-4F73-9F9B-CEA7BA4823AE}"/>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1" name="Oval 9">
              <a:extLst>
                <a:ext uri="{FF2B5EF4-FFF2-40B4-BE49-F238E27FC236}">
                  <a16:creationId xmlns:a16="http://schemas.microsoft.com/office/drawing/2014/main" id="{CC3B3D68-ED9D-4A6F-891E-0F713BDAC9BD}"/>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grpSp>
      <p:sp>
        <p:nvSpPr>
          <p:cNvPr id="18442" name="Rectangle 10"/>
          <p:cNvSpPr>
            <a:spLocks noGrp="1" noChangeArrowheads="1"/>
          </p:cNvSpPr>
          <p:nvPr>
            <p:ph type="ctrTitle" sz="quarter"/>
          </p:nvPr>
        </p:nvSpPr>
        <p:spPr>
          <a:xfrm>
            <a:off x="685800" y="1873250"/>
            <a:ext cx="7772400" cy="1555750"/>
          </a:xfrm>
        </p:spPr>
        <p:txBody>
          <a:bodyPr/>
          <a:lstStyle>
            <a:lvl1pPr>
              <a:defRPr sz="4800"/>
            </a:lvl1pPr>
          </a:lstStyle>
          <a:p>
            <a:pPr lvl="0"/>
            <a:r>
              <a:rPr lang="en-US" noProof="0"/>
              <a:t>Click to edit Master title style</a:t>
            </a:r>
          </a:p>
        </p:txBody>
      </p:sp>
      <p:sp>
        <p:nvSpPr>
          <p:cNvPr id="18443"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2" name="Rectangle 12">
            <a:extLst>
              <a:ext uri="{FF2B5EF4-FFF2-40B4-BE49-F238E27FC236}">
                <a16:creationId xmlns:a16="http://schemas.microsoft.com/office/drawing/2014/main" id="{6E1A5C24-1888-4D43-BA74-701652D34AA6}"/>
              </a:ext>
            </a:extLst>
          </p:cNvPr>
          <p:cNvSpPr>
            <a:spLocks noGrp="1" noChangeArrowheads="1"/>
          </p:cNvSpPr>
          <p:nvPr>
            <p:ph type="dt" sz="quarter" idx="10"/>
          </p:nvPr>
        </p:nvSpPr>
        <p:spPr/>
        <p:txBody>
          <a:bodyPr/>
          <a:lstStyle>
            <a:lvl1pPr>
              <a:defRPr/>
            </a:lvl1pPr>
          </a:lstStyle>
          <a:p>
            <a:pPr>
              <a:defRPr/>
            </a:pPr>
            <a:endParaRPr lang="en-US"/>
          </a:p>
        </p:txBody>
      </p:sp>
      <p:sp>
        <p:nvSpPr>
          <p:cNvPr id="13" name="Rectangle 13">
            <a:extLst>
              <a:ext uri="{FF2B5EF4-FFF2-40B4-BE49-F238E27FC236}">
                <a16:creationId xmlns:a16="http://schemas.microsoft.com/office/drawing/2014/main" id="{82C49B24-22DB-49A7-A24F-59F2A13E9E2E}"/>
              </a:ext>
            </a:extLst>
          </p:cNvPr>
          <p:cNvSpPr>
            <a:spLocks noGrp="1" noChangeArrowheads="1"/>
          </p:cNvSpPr>
          <p:nvPr>
            <p:ph type="ftr" sz="quarter" idx="11"/>
          </p:nvPr>
        </p:nvSpPr>
        <p:spPr/>
        <p:txBody>
          <a:bodyPr/>
          <a:lstStyle>
            <a:lvl1pPr>
              <a:defRPr/>
            </a:lvl1pPr>
          </a:lstStyle>
          <a:p>
            <a:pPr>
              <a:defRPr/>
            </a:pPr>
            <a:endParaRPr lang="en-US"/>
          </a:p>
        </p:txBody>
      </p:sp>
      <p:sp>
        <p:nvSpPr>
          <p:cNvPr id="14" name="Rectangle 14">
            <a:extLst>
              <a:ext uri="{FF2B5EF4-FFF2-40B4-BE49-F238E27FC236}">
                <a16:creationId xmlns:a16="http://schemas.microsoft.com/office/drawing/2014/main" id="{3559C368-C6F2-4E8F-92FD-F3AA0F0F1278}"/>
              </a:ext>
            </a:extLst>
          </p:cNvPr>
          <p:cNvSpPr>
            <a:spLocks noGrp="1" noChangeArrowheads="1"/>
          </p:cNvSpPr>
          <p:nvPr>
            <p:ph type="sldNum" sz="quarter" idx="12"/>
          </p:nvPr>
        </p:nvSpPr>
        <p:spPr/>
        <p:txBody>
          <a:bodyPr/>
          <a:lstStyle>
            <a:lvl1pPr>
              <a:defRPr/>
            </a:lvl1pPr>
          </a:lstStyle>
          <a:p>
            <a:fld id="{F7DB32B1-1B36-4F27-B73C-550AB2853FAA}" type="slidenum">
              <a:rPr lang="en-US" altLang="en-US"/>
              <a:pPr/>
              <a:t>‹#›</a:t>
            </a:fld>
            <a:endParaRPr lang="en-US" altLang="en-US"/>
          </a:p>
        </p:txBody>
      </p:sp>
    </p:spTree>
    <p:extLst>
      <p:ext uri="{BB962C8B-B14F-4D97-AF65-F5344CB8AC3E}">
        <p14:creationId xmlns:p14="http://schemas.microsoft.com/office/powerpoint/2010/main" val="4206412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AC63A9C5-C1BF-4DBC-B145-CA36DB7AF2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446BAED6-FAC8-4EA2-86CD-07D087BB22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64434A1B-2AB5-4472-BCD1-C6AEE0964BF0}"/>
              </a:ext>
            </a:extLst>
          </p:cNvPr>
          <p:cNvSpPr>
            <a:spLocks noGrp="1" noChangeArrowheads="1"/>
          </p:cNvSpPr>
          <p:nvPr>
            <p:ph type="sldNum" sz="quarter" idx="12"/>
          </p:nvPr>
        </p:nvSpPr>
        <p:spPr>
          <a:ln/>
        </p:spPr>
        <p:txBody>
          <a:bodyPr/>
          <a:lstStyle>
            <a:lvl1pPr>
              <a:defRPr/>
            </a:lvl1pPr>
          </a:lstStyle>
          <a:p>
            <a:fld id="{0BFF33B9-E373-419F-B981-4DFE9B98D3DF}" type="slidenum">
              <a:rPr lang="en-US" altLang="en-US"/>
              <a:pPr/>
              <a:t>‹#›</a:t>
            </a:fld>
            <a:endParaRPr lang="en-US" altLang="en-US"/>
          </a:p>
        </p:txBody>
      </p:sp>
    </p:spTree>
    <p:extLst>
      <p:ext uri="{BB962C8B-B14F-4D97-AF65-F5344CB8AC3E}">
        <p14:creationId xmlns:p14="http://schemas.microsoft.com/office/powerpoint/2010/main" val="746411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03E65707-CC74-4B94-9AEB-6CF28473A3C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40B73D93-B264-445C-80F6-54C32EA969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B2517217-0954-437E-8861-CDAAE909284E}"/>
              </a:ext>
            </a:extLst>
          </p:cNvPr>
          <p:cNvSpPr>
            <a:spLocks noGrp="1" noChangeArrowheads="1"/>
          </p:cNvSpPr>
          <p:nvPr>
            <p:ph type="sldNum" sz="quarter" idx="12"/>
          </p:nvPr>
        </p:nvSpPr>
        <p:spPr>
          <a:ln/>
        </p:spPr>
        <p:txBody>
          <a:bodyPr/>
          <a:lstStyle>
            <a:lvl1pPr>
              <a:defRPr/>
            </a:lvl1pPr>
          </a:lstStyle>
          <a:p>
            <a:fld id="{BCEBCA77-E00A-485A-AC9B-0E11A28464DE}" type="slidenum">
              <a:rPr lang="en-US" altLang="en-US"/>
              <a:pPr/>
              <a:t>‹#›</a:t>
            </a:fld>
            <a:endParaRPr lang="en-US" altLang="en-US"/>
          </a:p>
        </p:txBody>
      </p:sp>
    </p:spTree>
    <p:extLst>
      <p:ext uri="{BB962C8B-B14F-4D97-AF65-F5344CB8AC3E}">
        <p14:creationId xmlns:p14="http://schemas.microsoft.com/office/powerpoint/2010/main" val="1146206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EF9A7D3D-235F-4687-886E-81B59DAB399B}"/>
              </a:ext>
            </a:extLst>
          </p:cNvPr>
          <p:cNvGrpSpPr>
            <a:grpSpLocks/>
          </p:cNvGrpSpPr>
          <p:nvPr/>
        </p:nvGrpSpPr>
        <p:grpSpPr bwMode="auto">
          <a:xfrm>
            <a:off x="3175" y="4267200"/>
            <a:ext cx="9140825" cy="2590800"/>
            <a:chOff x="2" y="2688"/>
            <a:chExt cx="5758" cy="1632"/>
          </a:xfrm>
        </p:grpSpPr>
        <p:sp>
          <p:nvSpPr>
            <p:cNvPr id="5" name="Freeform 3">
              <a:extLst>
                <a:ext uri="{FF2B5EF4-FFF2-40B4-BE49-F238E27FC236}">
                  <a16:creationId xmlns:a16="http://schemas.microsoft.com/office/drawing/2014/main" id="{DCDC726D-ADAB-4C72-971F-4B07FA97D931}"/>
                </a:ext>
              </a:extLst>
            </p:cNvPr>
            <p:cNvSpPr>
              <a:spLocks/>
            </p:cNvSpPr>
            <p:nvPr/>
          </p:nvSpPr>
          <p:spPr bwMode="hidden">
            <a:xfrm>
              <a:off x="2" y="2688"/>
              <a:ext cx="5758" cy="1632"/>
            </a:xfrm>
            <a:custGeom>
              <a:avLst/>
              <a:gdLst>
                <a:gd name="T0" fmla="*/ 5794 w 5740"/>
                <a:gd name="T1" fmla="*/ 233 h 4316"/>
                <a:gd name="T2" fmla="*/ 0 w 5740"/>
                <a:gd name="T3" fmla="*/ 233 h 4316"/>
                <a:gd name="T4" fmla="*/ 0 w 5740"/>
                <a:gd name="T5" fmla="*/ 0 h 4316"/>
                <a:gd name="T6" fmla="*/ 5794 w 5740"/>
                <a:gd name="T7" fmla="*/ 0 h 4316"/>
                <a:gd name="T8" fmla="*/ 5794 w 5740"/>
                <a:gd name="T9" fmla="*/ 233 h 4316"/>
                <a:gd name="T10" fmla="*/ 5794 w 5740"/>
                <a:gd name="T11" fmla="*/ 233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 name="Group 4">
              <a:extLst>
                <a:ext uri="{FF2B5EF4-FFF2-40B4-BE49-F238E27FC236}">
                  <a16:creationId xmlns:a16="http://schemas.microsoft.com/office/drawing/2014/main" id="{73905880-5F9B-4BE1-B909-96A73E23B233}"/>
                </a:ext>
              </a:extLst>
            </p:cNvPr>
            <p:cNvGrpSpPr>
              <a:grpSpLocks/>
            </p:cNvGrpSpPr>
            <p:nvPr userDrawn="1"/>
          </p:nvGrpSpPr>
          <p:grpSpPr bwMode="auto">
            <a:xfrm>
              <a:off x="3528" y="3715"/>
              <a:ext cx="792" cy="521"/>
              <a:chOff x="3527" y="3715"/>
              <a:chExt cx="792" cy="521"/>
            </a:xfrm>
          </p:grpSpPr>
          <p:sp>
            <p:nvSpPr>
              <p:cNvPr id="57" name="Oval 5">
                <a:extLst>
                  <a:ext uri="{FF2B5EF4-FFF2-40B4-BE49-F238E27FC236}">
                    <a16:creationId xmlns:a16="http://schemas.microsoft.com/office/drawing/2014/main" id="{9F647ADE-9511-4978-84C4-C2470EBD2D12}"/>
                  </a:ext>
                </a:extLst>
              </p:cNvPr>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latin typeface="Arial" charset="0"/>
                </a:endParaRPr>
              </a:p>
            </p:txBody>
          </p:sp>
          <p:sp>
            <p:nvSpPr>
              <p:cNvPr id="58" name="Oval 6">
                <a:extLst>
                  <a:ext uri="{FF2B5EF4-FFF2-40B4-BE49-F238E27FC236}">
                    <a16:creationId xmlns:a16="http://schemas.microsoft.com/office/drawing/2014/main" id="{E44A541A-73D2-40C6-95A9-3C932F665F90}"/>
                  </a:ext>
                </a:extLst>
              </p:cNvPr>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latin typeface="Arial" charset="0"/>
                </a:endParaRPr>
              </a:p>
            </p:txBody>
          </p:sp>
          <p:sp>
            <p:nvSpPr>
              <p:cNvPr id="59" name="Oval 7">
                <a:extLst>
                  <a:ext uri="{FF2B5EF4-FFF2-40B4-BE49-F238E27FC236}">
                    <a16:creationId xmlns:a16="http://schemas.microsoft.com/office/drawing/2014/main" id="{93BA5FF6-A82C-4132-8792-48DAE545E712}"/>
                  </a:ext>
                </a:extLst>
              </p:cNvPr>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latin typeface="Arial" charset="0"/>
                </a:endParaRPr>
              </a:p>
            </p:txBody>
          </p:sp>
          <p:sp>
            <p:nvSpPr>
              <p:cNvPr id="60" name="Oval 8">
                <a:extLst>
                  <a:ext uri="{FF2B5EF4-FFF2-40B4-BE49-F238E27FC236}">
                    <a16:creationId xmlns:a16="http://schemas.microsoft.com/office/drawing/2014/main" id="{3A09F8E2-82A3-4796-9010-5E9D49AD4BEC}"/>
                  </a:ext>
                </a:extLst>
              </p:cNvPr>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latin typeface="Arial" charset="0"/>
                </a:endParaRPr>
              </a:p>
            </p:txBody>
          </p:sp>
          <p:sp>
            <p:nvSpPr>
              <p:cNvPr id="61" name="Oval 9">
                <a:extLst>
                  <a:ext uri="{FF2B5EF4-FFF2-40B4-BE49-F238E27FC236}">
                    <a16:creationId xmlns:a16="http://schemas.microsoft.com/office/drawing/2014/main" id="{76F6B2EA-4D18-4F7C-B764-94AD5D58AEC6}"/>
                  </a:ext>
                </a:extLst>
              </p:cNvPr>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latin typeface="Arial" charset="0"/>
                </a:endParaRPr>
              </a:p>
            </p:txBody>
          </p:sp>
          <p:sp>
            <p:nvSpPr>
              <p:cNvPr id="62" name="Freeform 10">
                <a:extLst>
                  <a:ext uri="{FF2B5EF4-FFF2-40B4-BE49-F238E27FC236}">
                    <a16:creationId xmlns:a16="http://schemas.microsoft.com/office/drawing/2014/main" id="{B157C5B5-B75B-4127-B2B6-A7B2E614C0F6}"/>
                  </a:ext>
                </a:extLst>
              </p:cNvPr>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sp>
            <p:nvSpPr>
              <p:cNvPr id="63" name="Freeform 11">
                <a:extLst>
                  <a:ext uri="{FF2B5EF4-FFF2-40B4-BE49-F238E27FC236}">
                    <a16:creationId xmlns:a16="http://schemas.microsoft.com/office/drawing/2014/main" id="{D14EB865-0544-49EB-BECE-DC121C7FECDA}"/>
                  </a:ext>
                </a:extLst>
              </p:cNvPr>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sp>
            <p:nvSpPr>
              <p:cNvPr id="64" name="Freeform 12">
                <a:extLst>
                  <a:ext uri="{FF2B5EF4-FFF2-40B4-BE49-F238E27FC236}">
                    <a16:creationId xmlns:a16="http://schemas.microsoft.com/office/drawing/2014/main" id="{21D270FB-D3B8-47A6-854F-C25C6ACE54E8}"/>
                  </a:ext>
                </a:extLst>
              </p:cNvPr>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sp>
            <p:nvSpPr>
              <p:cNvPr id="65" name="Freeform 13">
                <a:extLst>
                  <a:ext uri="{FF2B5EF4-FFF2-40B4-BE49-F238E27FC236}">
                    <a16:creationId xmlns:a16="http://schemas.microsoft.com/office/drawing/2014/main" id="{F2C06D33-7DB1-49A9-A5A3-62A5FE668F8E}"/>
                  </a:ext>
                </a:extLst>
              </p:cNvPr>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sp>
            <p:nvSpPr>
              <p:cNvPr id="66" name="Freeform 14">
                <a:extLst>
                  <a:ext uri="{FF2B5EF4-FFF2-40B4-BE49-F238E27FC236}">
                    <a16:creationId xmlns:a16="http://schemas.microsoft.com/office/drawing/2014/main" id="{C75BAE8C-67E6-452D-9F6F-E8FC9736F993}"/>
                  </a:ext>
                </a:extLst>
              </p:cNvPr>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sp>
            <p:nvSpPr>
              <p:cNvPr id="67" name="Oval 15">
                <a:extLst>
                  <a:ext uri="{FF2B5EF4-FFF2-40B4-BE49-F238E27FC236}">
                    <a16:creationId xmlns:a16="http://schemas.microsoft.com/office/drawing/2014/main" id="{C81E326C-EAE1-4A00-BA48-3AB8F2C25874}"/>
                  </a:ext>
                </a:extLst>
              </p:cNvPr>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latin typeface="Arial" charset="0"/>
                </a:endParaRPr>
              </a:p>
            </p:txBody>
          </p:sp>
        </p:grpSp>
        <p:grpSp>
          <p:nvGrpSpPr>
            <p:cNvPr id="7" name="Group 16">
              <a:extLst>
                <a:ext uri="{FF2B5EF4-FFF2-40B4-BE49-F238E27FC236}">
                  <a16:creationId xmlns:a16="http://schemas.microsoft.com/office/drawing/2014/main" id="{42F8055E-B2C0-4E0B-906C-E4FAE456268D}"/>
                </a:ext>
              </a:extLst>
            </p:cNvPr>
            <p:cNvGrpSpPr>
              <a:grpSpLocks/>
            </p:cNvGrpSpPr>
            <p:nvPr userDrawn="1"/>
          </p:nvGrpSpPr>
          <p:grpSpPr bwMode="auto">
            <a:xfrm>
              <a:off x="1776" y="3631"/>
              <a:ext cx="1626" cy="683"/>
              <a:chOff x="1776" y="3631"/>
              <a:chExt cx="1626" cy="683"/>
            </a:xfrm>
          </p:grpSpPr>
          <p:sp>
            <p:nvSpPr>
              <p:cNvPr id="39" name="Oval 17">
                <a:extLst>
                  <a:ext uri="{FF2B5EF4-FFF2-40B4-BE49-F238E27FC236}">
                    <a16:creationId xmlns:a16="http://schemas.microsoft.com/office/drawing/2014/main" id="{A1352E05-F3B4-49DF-B9D8-5B4CFBEC79C7}"/>
                  </a:ext>
                </a:extLst>
              </p:cNvPr>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latin typeface="Arial" charset="0"/>
                </a:endParaRPr>
              </a:p>
            </p:txBody>
          </p:sp>
          <p:sp>
            <p:nvSpPr>
              <p:cNvPr id="40" name="Oval 18">
                <a:extLst>
                  <a:ext uri="{FF2B5EF4-FFF2-40B4-BE49-F238E27FC236}">
                    <a16:creationId xmlns:a16="http://schemas.microsoft.com/office/drawing/2014/main" id="{7C5A6171-59D3-4C3C-80C4-94B4AEE773F6}"/>
                  </a:ext>
                </a:extLst>
              </p:cNvPr>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latin typeface="Arial" charset="0"/>
                </a:endParaRPr>
              </a:p>
            </p:txBody>
          </p:sp>
          <p:sp>
            <p:nvSpPr>
              <p:cNvPr id="41" name="Oval 19">
                <a:extLst>
                  <a:ext uri="{FF2B5EF4-FFF2-40B4-BE49-F238E27FC236}">
                    <a16:creationId xmlns:a16="http://schemas.microsoft.com/office/drawing/2014/main" id="{0CE5AC84-6267-4587-9908-6D36414C5A7F}"/>
                  </a:ext>
                </a:extLst>
              </p:cNvPr>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latin typeface="Arial" charset="0"/>
                </a:endParaRPr>
              </a:p>
            </p:txBody>
          </p:sp>
          <p:sp>
            <p:nvSpPr>
              <p:cNvPr id="42" name="Oval 20">
                <a:extLst>
                  <a:ext uri="{FF2B5EF4-FFF2-40B4-BE49-F238E27FC236}">
                    <a16:creationId xmlns:a16="http://schemas.microsoft.com/office/drawing/2014/main" id="{1D7D005C-B443-42F8-AC93-D62CCAF8A0E2}"/>
                  </a:ext>
                </a:extLst>
              </p:cNvPr>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latin typeface="Arial" charset="0"/>
                </a:endParaRPr>
              </a:p>
            </p:txBody>
          </p:sp>
          <p:sp>
            <p:nvSpPr>
              <p:cNvPr id="43" name="Oval 21">
                <a:extLst>
                  <a:ext uri="{FF2B5EF4-FFF2-40B4-BE49-F238E27FC236}">
                    <a16:creationId xmlns:a16="http://schemas.microsoft.com/office/drawing/2014/main" id="{E2CE38E3-182C-483F-A727-1A1C3BB5A81D}"/>
                  </a:ext>
                </a:extLst>
              </p:cNvPr>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latin typeface="Arial" charset="0"/>
                </a:endParaRPr>
              </a:p>
            </p:txBody>
          </p:sp>
          <p:sp>
            <p:nvSpPr>
              <p:cNvPr id="44" name="Oval 22">
                <a:extLst>
                  <a:ext uri="{FF2B5EF4-FFF2-40B4-BE49-F238E27FC236}">
                    <a16:creationId xmlns:a16="http://schemas.microsoft.com/office/drawing/2014/main" id="{9F57AF77-F05B-4DC2-AAA2-F650916C270F}"/>
                  </a:ext>
                </a:extLst>
              </p:cNvPr>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latin typeface="Arial" charset="0"/>
                </a:endParaRPr>
              </a:p>
            </p:txBody>
          </p:sp>
          <p:sp>
            <p:nvSpPr>
              <p:cNvPr id="45" name="Oval 23">
                <a:extLst>
                  <a:ext uri="{FF2B5EF4-FFF2-40B4-BE49-F238E27FC236}">
                    <a16:creationId xmlns:a16="http://schemas.microsoft.com/office/drawing/2014/main" id="{FB3A1FC0-FA45-47F4-BD6B-6295C036CA20}"/>
                  </a:ext>
                </a:extLst>
              </p:cNvPr>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latin typeface="Arial" charset="0"/>
                </a:endParaRPr>
              </a:p>
            </p:txBody>
          </p:sp>
          <p:sp>
            <p:nvSpPr>
              <p:cNvPr id="46" name="Oval 24">
                <a:extLst>
                  <a:ext uri="{FF2B5EF4-FFF2-40B4-BE49-F238E27FC236}">
                    <a16:creationId xmlns:a16="http://schemas.microsoft.com/office/drawing/2014/main" id="{284F0490-2C22-4B34-9D41-2A210E984CA2}"/>
                  </a:ext>
                </a:extLst>
              </p:cNvPr>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latin typeface="Arial" charset="0"/>
                </a:endParaRPr>
              </a:p>
            </p:txBody>
          </p:sp>
          <p:sp>
            <p:nvSpPr>
              <p:cNvPr id="47" name="Freeform 25">
                <a:extLst>
                  <a:ext uri="{FF2B5EF4-FFF2-40B4-BE49-F238E27FC236}">
                    <a16:creationId xmlns:a16="http://schemas.microsoft.com/office/drawing/2014/main" id="{034C5EF5-3B49-4F0F-B062-25D901CB66FE}"/>
                  </a:ext>
                </a:extLst>
              </p:cNvPr>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sp>
            <p:nvSpPr>
              <p:cNvPr id="48" name="Freeform 26">
                <a:extLst>
                  <a:ext uri="{FF2B5EF4-FFF2-40B4-BE49-F238E27FC236}">
                    <a16:creationId xmlns:a16="http://schemas.microsoft.com/office/drawing/2014/main" id="{404142EC-5176-4B2E-9379-09E77460E034}"/>
                  </a:ext>
                </a:extLst>
              </p:cNvPr>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sp>
            <p:nvSpPr>
              <p:cNvPr id="49" name="Freeform 27">
                <a:extLst>
                  <a:ext uri="{FF2B5EF4-FFF2-40B4-BE49-F238E27FC236}">
                    <a16:creationId xmlns:a16="http://schemas.microsoft.com/office/drawing/2014/main" id="{A19EBC28-B255-4509-87D3-C2793D6DF5B9}"/>
                  </a:ext>
                </a:extLst>
              </p:cNvPr>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sp>
            <p:nvSpPr>
              <p:cNvPr id="50" name="Freeform 28">
                <a:extLst>
                  <a:ext uri="{FF2B5EF4-FFF2-40B4-BE49-F238E27FC236}">
                    <a16:creationId xmlns:a16="http://schemas.microsoft.com/office/drawing/2014/main" id="{BF374FD7-A996-44DB-B1C2-92E0C321A1B3}"/>
                  </a:ext>
                </a:extLst>
              </p:cNvPr>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sp>
            <p:nvSpPr>
              <p:cNvPr id="51" name="Freeform 29">
                <a:extLst>
                  <a:ext uri="{FF2B5EF4-FFF2-40B4-BE49-F238E27FC236}">
                    <a16:creationId xmlns:a16="http://schemas.microsoft.com/office/drawing/2014/main" id="{B9324999-EF3B-4238-A66E-A3682FE0C3EF}"/>
                  </a:ext>
                </a:extLst>
              </p:cNvPr>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30">
                <a:extLst>
                  <a:ext uri="{FF2B5EF4-FFF2-40B4-BE49-F238E27FC236}">
                    <a16:creationId xmlns:a16="http://schemas.microsoft.com/office/drawing/2014/main" id="{F265D505-B1F1-4C49-BCC1-8629C1372107}"/>
                  </a:ext>
                </a:extLst>
              </p:cNvPr>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31">
                <a:extLst>
                  <a:ext uri="{FF2B5EF4-FFF2-40B4-BE49-F238E27FC236}">
                    <a16:creationId xmlns:a16="http://schemas.microsoft.com/office/drawing/2014/main" id="{29C70E43-1968-4FE5-AFCF-38A67DCD526B}"/>
                  </a:ext>
                </a:extLst>
              </p:cNvPr>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sp>
            <p:nvSpPr>
              <p:cNvPr id="54" name="Freeform 32">
                <a:extLst>
                  <a:ext uri="{FF2B5EF4-FFF2-40B4-BE49-F238E27FC236}">
                    <a16:creationId xmlns:a16="http://schemas.microsoft.com/office/drawing/2014/main" id="{D5046796-3AA9-4FB4-8304-EBECE64B8C64}"/>
                  </a:ext>
                </a:extLst>
              </p:cNvPr>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sp>
            <p:nvSpPr>
              <p:cNvPr id="55" name="Freeform 33">
                <a:extLst>
                  <a:ext uri="{FF2B5EF4-FFF2-40B4-BE49-F238E27FC236}">
                    <a16:creationId xmlns:a16="http://schemas.microsoft.com/office/drawing/2014/main" id="{26FA5086-DEC0-4D98-BB6B-C47D4FDE5D25}"/>
                  </a:ext>
                </a:extLst>
              </p:cNvPr>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sp>
            <p:nvSpPr>
              <p:cNvPr id="56" name="Freeform 34">
                <a:extLst>
                  <a:ext uri="{FF2B5EF4-FFF2-40B4-BE49-F238E27FC236}">
                    <a16:creationId xmlns:a16="http://schemas.microsoft.com/office/drawing/2014/main" id="{2CADAC21-5370-4E9E-A5AC-99D67A7D49FB}"/>
                  </a:ext>
                </a:extLst>
              </p:cNvPr>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 name="Group 35">
              <a:extLst>
                <a:ext uri="{FF2B5EF4-FFF2-40B4-BE49-F238E27FC236}">
                  <a16:creationId xmlns:a16="http://schemas.microsoft.com/office/drawing/2014/main" id="{4D63B4CF-2547-4DAF-8E77-FA502D40DF36}"/>
                </a:ext>
              </a:extLst>
            </p:cNvPr>
            <p:cNvGrpSpPr>
              <a:grpSpLocks/>
            </p:cNvGrpSpPr>
            <p:nvPr userDrawn="1"/>
          </p:nvGrpSpPr>
          <p:grpSpPr bwMode="auto">
            <a:xfrm>
              <a:off x="4128" y="3360"/>
              <a:ext cx="1351" cy="821"/>
              <a:chOff x="4128" y="3360"/>
              <a:chExt cx="1351" cy="821"/>
            </a:xfrm>
          </p:grpSpPr>
          <p:sp>
            <p:nvSpPr>
              <p:cNvPr id="22" name="Freeform 36">
                <a:extLst>
                  <a:ext uri="{FF2B5EF4-FFF2-40B4-BE49-F238E27FC236}">
                    <a16:creationId xmlns:a16="http://schemas.microsoft.com/office/drawing/2014/main" id="{20D9CAD3-F6E3-4828-BDD0-5D7835FAFFE9}"/>
                  </a:ext>
                </a:extLst>
              </p:cNvPr>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sp>
            <p:nvSpPr>
              <p:cNvPr id="23" name="Freeform 37">
                <a:extLst>
                  <a:ext uri="{FF2B5EF4-FFF2-40B4-BE49-F238E27FC236}">
                    <a16:creationId xmlns:a16="http://schemas.microsoft.com/office/drawing/2014/main" id="{8B0C2743-19CB-4AB3-82EA-AF8F60EBFED4}"/>
                  </a:ext>
                </a:extLst>
              </p:cNvPr>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sp>
            <p:nvSpPr>
              <p:cNvPr id="24" name="Freeform 38">
                <a:extLst>
                  <a:ext uri="{FF2B5EF4-FFF2-40B4-BE49-F238E27FC236}">
                    <a16:creationId xmlns:a16="http://schemas.microsoft.com/office/drawing/2014/main" id="{6A11858F-F742-41F2-8750-F8BD52AC7570}"/>
                  </a:ext>
                </a:extLst>
              </p:cNvPr>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sp>
            <p:nvSpPr>
              <p:cNvPr id="25" name="Freeform 39">
                <a:extLst>
                  <a:ext uri="{FF2B5EF4-FFF2-40B4-BE49-F238E27FC236}">
                    <a16:creationId xmlns:a16="http://schemas.microsoft.com/office/drawing/2014/main" id="{DF0759D9-EB06-4488-830D-4DB7C6A65608}"/>
                  </a:ext>
                </a:extLst>
              </p:cNvPr>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sp>
            <p:nvSpPr>
              <p:cNvPr id="26" name="Freeform 40">
                <a:extLst>
                  <a:ext uri="{FF2B5EF4-FFF2-40B4-BE49-F238E27FC236}">
                    <a16:creationId xmlns:a16="http://schemas.microsoft.com/office/drawing/2014/main" id="{289837BA-D1A1-49DE-8427-A685350642CE}"/>
                  </a:ext>
                </a:extLst>
              </p:cNvPr>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sp>
            <p:nvSpPr>
              <p:cNvPr id="27" name="Freeform 41">
                <a:extLst>
                  <a:ext uri="{FF2B5EF4-FFF2-40B4-BE49-F238E27FC236}">
                    <a16:creationId xmlns:a16="http://schemas.microsoft.com/office/drawing/2014/main" id="{A449F192-F8DA-473C-BDC3-9CDD7CF563B5}"/>
                  </a:ext>
                </a:extLst>
              </p:cNvPr>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sp>
            <p:nvSpPr>
              <p:cNvPr id="28" name="Freeform 42">
                <a:extLst>
                  <a:ext uri="{FF2B5EF4-FFF2-40B4-BE49-F238E27FC236}">
                    <a16:creationId xmlns:a16="http://schemas.microsoft.com/office/drawing/2014/main" id="{8BD99EF7-14F5-414E-95F7-BAAF88DFE5E7}"/>
                  </a:ext>
                </a:extLst>
              </p:cNvPr>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sp>
            <p:nvSpPr>
              <p:cNvPr id="29" name="Freeform 43">
                <a:extLst>
                  <a:ext uri="{FF2B5EF4-FFF2-40B4-BE49-F238E27FC236}">
                    <a16:creationId xmlns:a16="http://schemas.microsoft.com/office/drawing/2014/main" id="{CAEF8518-9B67-4A29-A5FF-9501B26233E8}"/>
                  </a:ext>
                </a:extLst>
              </p:cNvPr>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44">
                <a:extLst>
                  <a:ext uri="{FF2B5EF4-FFF2-40B4-BE49-F238E27FC236}">
                    <a16:creationId xmlns:a16="http://schemas.microsoft.com/office/drawing/2014/main" id="{06511B9E-7843-41C3-844C-B336BCFD4318}"/>
                  </a:ext>
                </a:extLst>
              </p:cNvPr>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sp>
            <p:nvSpPr>
              <p:cNvPr id="31" name="Freeform 45">
                <a:extLst>
                  <a:ext uri="{FF2B5EF4-FFF2-40B4-BE49-F238E27FC236}">
                    <a16:creationId xmlns:a16="http://schemas.microsoft.com/office/drawing/2014/main" id="{654ACAA5-C3CD-4997-A708-922B9B277E1D}"/>
                  </a:ext>
                </a:extLst>
              </p:cNvPr>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sp>
            <p:nvSpPr>
              <p:cNvPr id="32" name="Freeform 46">
                <a:extLst>
                  <a:ext uri="{FF2B5EF4-FFF2-40B4-BE49-F238E27FC236}">
                    <a16:creationId xmlns:a16="http://schemas.microsoft.com/office/drawing/2014/main" id="{A5BE1AFB-1743-4F95-9CD3-BAB040F74FB9}"/>
                  </a:ext>
                </a:extLst>
              </p:cNvPr>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sp>
            <p:nvSpPr>
              <p:cNvPr id="33" name="Oval 47">
                <a:extLst>
                  <a:ext uri="{FF2B5EF4-FFF2-40B4-BE49-F238E27FC236}">
                    <a16:creationId xmlns:a16="http://schemas.microsoft.com/office/drawing/2014/main" id="{3D1B8FAB-3B0E-4731-9CB1-5C03504B81EF}"/>
                  </a:ext>
                </a:extLst>
              </p:cNvPr>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latin typeface="Arial" charset="0"/>
                </a:endParaRPr>
              </a:p>
            </p:txBody>
          </p:sp>
          <p:sp>
            <p:nvSpPr>
              <p:cNvPr id="34" name="Oval 48">
                <a:extLst>
                  <a:ext uri="{FF2B5EF4-FFF2-40B4-BE49-F238E27FC236}">
                    <a16:creationId xmlns:a16="http://schemas.microsoft.com/office/drawing/2014/main" id="{D753E61C-5EED-4ABF-AF62-099119B6D3AE}"/>
                  </a:ext>
                </a:extLst>
              </p:cNvPr>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latin typeface="Arial" charset="0"/>
                </a:endParaRPr>
              </a:p>
            </p:txBody>
          </p:sp>
          <p:sp>
            <p:nvSpPr>
              <p:cNvPr id="35" name="Oval 49">
                <a:extLst>
                  <a:ext uri="{FF2B5EF4-FFF2-40B4-BE49-F238E27FC236}">
                    <a16:creationId xmlns:a16="http://schemas.microsoft.com/office/drawing/2014/main" id="{D0877747-7107-4643-A032-BA11AF43A3A9}"/>
                  </a:ext>
                </a:extLst>
              </p:cNvPr>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latin typeface="Arial" charset="0"/>
                </a:endParaRPr>
              </a:p>
            </p:txBody>
          </p:sp>
          <p:sp>
            <p:nvSpPr>
              <p:cNvPr id="36" name="Oval 50">
                <a:extLst>
                  <a:ext uri="{FF2B5EF4-FFF2-40B4-BE49-F238E27FC236}">
                    <a16:creationId xmlns:a16="http://schemas.microsoft.com/office/drawing/2014/main" id="{B0BDDFDF-18A3-487D-ADF2-D7D4742C76F3}"/>
                  </a:ext>
                </a:extLst>
              </p:cNvPr>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latin typeface="Arial" charset="0"/>
                </a:endParaRPr>
              </a:p>
            </p:txBody>
          </p:sp>
          <p:sp>
            <p:nvSpPr>
              <p:cNvPr id="37" name="Oval 51">
                <a:extLst>
                  <a:ext uri="{FF2B5EF4-FFF2-40B4-BE49-F238E27FC236}">
                    <a16:creationId xmlns:a16="http://schemas.microsoft.com/office/drawing/2014/main" id="{8BD646DA-D19C-4ED4-8E78-96F34D9DF094}"/>
                  </a:ext>
                </a:extLst>
              </p:cNvPr>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latin typeface="Arial" charset="0"/>
                </a:endParaRPr>
              </a:p>
            </p:txBody>
          </p:sp>
          <p:sp>
            <p:nvSpPr>
              <p:cNvPr id="38" name="Oval 52">
                <a:extLst>
                  <a:ext uri="{FF2B5EF4-FFF2-40B4-BE49-F238E27FC236}">
                    <a16:creationId xmlns:a16="http://schemas.microsoft.com/office/drawing/2014/main" id="{1E330712-31D2-403D-BFA8-3ABD59B3F39C}"/>
                  </a:ext>
                </a:extLst>
              </p:cNvPr>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latin typeface="Arial" charset="0"/>
                </a:endParaRPr>
              </a:p>
            </p:txBody>
          </p:sp>
        </p:grpSp>
        <p:grpSp>
          <p:nvGrpSpPr>
            <p:cNvPr id="9" name="Group 53">
              <a:extLst>
                <a:ext uri="{FF2B5EF4-FFF2-40B4-BE49-F238E27FC236}">
                  <a16:creationId xmlns:a16="http://schemas.microsoft.com/office/drawing/2014/main" id="{3B8734C9-4798-4A42-B71D-011B14186379}"/>
                </a:ext>
              </a:extLst>
            </p:cNvPr>
            <p:cNvGrpSpPr>
              <a:grpSpLocks/>
            </p:cNvGrpSpPr>
            <p:nvPr userDrawn="1"/>
          </p:nvGrpSpPr>
          <p:grpSpPr bwMode="auto">
            <a:xfrm>
              <a:off x="5280" y="3024"/>
              <a:ext cx="425" cy="258"/>
              <a:chOff x="5280" y="3024"/>
              <a:chExt cx="425" cy="258"/>
            </a:xfrm>
          </p:grpSpPr>
          <p:sp>
            <p:nvSpPr>
              <p:cNvPr id="10" name="Freeform 54">
                <a:extLst>
                  <a:ext uri="{FF2B5EF4-FFF2-40B4-BE49-F238E27FC236}">
                    <a16:creationId xmlns:a16="http://schemas.microsoft.com/office/drawing/2014/main" id="{6DFD6943-E376-4825-99CE-453069976450}"/>
                  </a:ext>
                </a:extLst>
              </p:cNvPr>
              <p:cNvSpPr>
                <a:spLocks/>
              </p:cNvSpPr>
              <p:nvPr/>
            </p:nvSpPr>
            <p:spPr bwMode="hidden">
              <a:xfrm>
                <a:off x="5280" y="3186"/>
                <a:ext cx="383" cy="96"/>
              </a:xfrm>
              <a:custGeom>
                <a:avLst/>
                <a:gdLst>
                  <a:gd name="T0" fmla="*/ 212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2 w 382"/>
                  <a:gd name="T19" fmla="*/ 96 h 96"/>
                  <a:gd name="T20" fmla="*/ 266 w 382"/>
                  <a:gd name="T21" fmla="*/ 90 h 96"/>
                  <a:gd name="T22" fmla="*/ 314 w 382"/>
                  <a:gd name="T23" fmla="*/ 84 h 96"/>
                  <a:gd name="T24" fmla="*/ 355 w 382"/>
                  <a:gd name="T25" fmla="*/ 66 h 96"/>
                  <a:gd name="T26" fmla="*/ 385 w 382"/>
                  <a:gd name="T27" fmla="*/ 42 h 96"/>
                  <a:gd name="T28" fmla="*/ 379 w 382"/>
                  <a:gd name="T29" fmla="*/ 42 h 96"/>
                  <a:gd name="T30" fmla="*/ 349 w 382"/>
                  <a:gd name="T31" fmla="*/ 66 h 96"/>
                  <a:gd name="T32" fmla="*/ 308 w 382"/>
                  <a:gd name="T33" fmla="*/ 78 h 96"/>
                  <a:gd name="T34" fmla="*/ 266 w 382"/>
                  <a:gd name="T35" fmla="*/ 90 h 96"/>
                  <a:gd name="T36" fmla="*/ 212 w 382"/>
                  <a:gd name="T37" fmla="*/ 96 h 96"/>
                  <a:gd name="T38" fmla="*/ 212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55">
                <a:extLst>
                  <a:ext uri="{FF2B5EF4-FFF2-40B4-BE49-F238E27FC236}">
                    <a16:creationId xmlns:a16="http://schemas.microsoft.com/office/drawing/2014/main" id="{234821C7-F3CF-4045-A393-4187F4B1CB4E}"/>
                  </a:ext>
                </a:extLst>
              </p:cNvPr>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56">
                <a:extLst>
                  <a:ext uri="{FF2B5EF4-FFF2-40B4-BE49-F238E27FC236}">
                    <a16:creationId xmlns:a16="http://schemas.microsoft.com/office/drawing/2014/main" id="{1D4AD710-1710-4A45-8838-A54C12458042}"/>
                  </a:ext>
                </a:extLst>
              </p:cNvPr>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57">
                <a:extLst>
                  <a:ext uri="{FF2B5EF4-FFF2-40B4-BE49-F238E27FC236}">
                    <a16:creationId xmlns:a16="http://schemas.microsoft.com/office/drawing/2014/main" id="{688D1F3A-9286-4DF5-A286-70DB83FE9C6B}"/>
                  </a:ext>
                </a:extLst>
              </p:cNvPr>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8">
                <a:extLst>
                  <a:ext uri="{FF2B5EF4-FFF2-40B4-BE49-F238E27FC236}">
                    <a16:creationId xmlns:a16="http://schemas.microsoft.com/office/drawing/2014/main" id="{0B70186D-5422-4E45-8AE7-3F0533DCF7B8}"/>
                  </a:ext>
                </a:extLst>
              </p:cNvPr>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9">
                <a:extLst>
                  <a:ext uri="{FF2B5EF4-FFF2-40B4-BE49-F238E27FC236}">
                    <a16:creationId xmlns:a16="http://schemas.microsoft.com/office/drawing/2014/main" id="{F4CCF01D-A4D0-4B26-8C07-191221BD9D2E}"/>
                  </a:ext>
                </a:extLst>
              </p:cNvPr>
              <p:cNvSpPr>
                <a:spLocks/>
              </p:cNvSpPr>
              <p:nvPr/>
            </p:nvSpPr>
            <p:spPr bwMode="hidden">
              <a:xfrm>
                <a:off x="5489" y="3042"/>
                <a:ext cx="186" cy="210"/>
              </a:xfrm>
              <a:custGeom>
                <a:avLst/>
                <a:gdLst>
                  <a:gd name="T0" fmla="*/ 0 w 185"/>
                  <a:gd name="T1" fmla="*/ 6 h 210"/>
                  <a:gd name="T2" fmla="*/ 66 w 185"/>
                  <a:gd name="T3" fmla="*/ 12 h 210"/>
                  <a:gd name="T4" fmla="*/ 122 w 185"/>
                  <a:gd name="T5" fmla="*/ 36 h 210"/>
                  <a:gd name="T6" fmla="*/ 158 w 185"/>
                  <a:gd name="T7" fmla="*/ 72 h 210"/>
                  <a:gd name="T8" fmla="*/ 164 w 185"/>
                  <a:gd name="T9" fmla="*/ 90 h 210"/>
                  <a:gd name="T10" fmla="*/ 170 w 185"/>
                  <a:gd name="T11" fmla="*/ 114 h 210"/>
                  <a:gd name="T12" fmla="*/ 164 w 185"/>
                  <a:gd name="T13" fmla="*/ 138 h 210"/>
                  <a:gd name="T14" fmla="*/ 152 w 185"/>
                  <a:gd name="T15" fmla="*/ 162 h 210"/>
                  <a:gd name="T16" fmla="*/ 122 w 185"/>
                  <a:gd name="T17" fmla="*/ 180 h 210"/>
                  <a:gd name="T18" fmla="*/ 90 w 185"/>
                  <a:gd name="T19" fmla="*/ 198 h 210"/>
                  <a:gd name="T20" fmla="*/ 99 w 185"/>
                  <a:gd name="T21" fmla="*/ 210 h 210"/>
                  <a:gd name="T22" fmla="*/ 134 w 185"/>
                  <a:gd name="T23" fmla="*/ 192 h 210"/>
                  <a:gd name="T24" fmla="*/ 164 w 185"/>
                  <a:gd name="T25" fmla="*/ 168 h 210"/>
                  <a:gd name="T26" fmla="*/ 182 w 185"/>
                  <a:gd name="T27" fmla="*/ 144 h 210"/>
                  <a:gd name="T28" fmla="*/ 188 w 185"/>
                  <a:gd name="T29" fmla="*/ 114 h 210"/>
                  <a:gd name="T30" fmla="*/ 182 w 185"/>
                  <a:gd name="T31" fmla="*/ 90 h 210"/>
                  <a:gd name="T32" fmla="*/ 176 w 185"/>
                  <a:gd name="T33" fmla="*/ 66 h 210"/>
                  <a:gd name="T34" fmla="*/ 158 w 185"/>
                  <a:gd name="T35" fmla="*/ 48 h 210"/>
                  <a:gd name="T36" fmla="*/ 134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60">
                <a:extLst>
                  <a:ext uri="{FF2B5EF4-FFF2-40B4-BE49-F238E27FC236}">
                    <a16:creationId xmlns:a16="http://schemas.microsoft.com/office/drawing/2014/main" id="{BDA7EA71-7177-449C-AE35-C19A1452A15A}"/>
                  </a:ext>
                </a:extLst>
              </p:cNvPr>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7" name="Group 61">
                <a:extLst>
                  <a:ext uri="{FF2B5EF4-FFF2-40B4-BE49-F238E27FC236}">
                    <a16:creationId xmlns:a16="http://schemas.microsoft.com/office/drawing/2014/main" id="{84B5CC12-601F-4FC2-B2DE-826D102D3CDE}"/>
                  </a:ext>
                </a:extLst>
              </p:cNvPr>
              <p:cNvGrpSpPr>
                <a:grpSpLocks/>
              </p:cNvGrpSpPr>
              <p:nvPr/>
            </p:nvGrpSpPr>
            <p:grpSpPr bwMode="auto">
              <a:xfrm>
                <a:off x="5381" y="3085"/>
                <a:ext cx="227" cy="132"/>
                <a:chOff x="5381" y="3085"/>
                <a:chExt cx="227" cy="132"/>
              </a:xfrm>
            </p:grpSpPr>
            <p:sp>
              <p:nvSpPr>
                <p:cNvPr id="18" name="Oval 62">
                  <a:extLst>
                    <a:ext uri="{FF2B5EF4-FFF2-40B4-BE49-F238E27FC236}">
                      <a16:creationId xmlns:a16="http://schemas.microsoft.com/office/drawing/2014/main" id="{EA6B83BE-4379-485F-90F0-A5738C9B6ACA}"/>
                    </a:ext>
                  </a:extLst>
                </p:cNvPr>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9" name="Oval 63">
                  <a:extLst>
                    <a:ext uri="{FF2B5EF4-FFF2-40B4-BE49-F238E27FC236}">
                      <a16:creationId xmlns:a16="http://schemas.microsoft.com/office/drawing/2014/main" id="{033FF4EC-3F04-499A-9115-C5351A247A0B}"/>
                    </a:ext>
                  </a:extLst>
                </p:cNvPr>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0" name="Oval 64">
                  <a:extLst>
                    <a:ext uri="{FF2B5EF4-FFF2-40B4-BE49-F238E27FC236}">
                      <a16:creationId xmlns:a16="http://schemas.microsoft.com/office/drawing/2014/main" id="{418B3041-D04F-4985-A5D1-636261BFC07F}"/>
                    </a:ext>
                  </a:extLst>
                </p:cNvPr>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1" name="Oval 65">
                  <a:extLst>
                    <a:ext uri="{FF2B5EF4-FFF2-40B4-BE49-F238E27FC236}">
                      <a16:creationId xmlns:a16="http://schemas.microsoft.com/office/drawing/2014/main" id="{9E30B2E0-6B73-4E56-B935-30FD0B0EAAEC}"/>
                    </a:ext>
                  </a:extLst>
                </p:cNvPr>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grpSp>
        </p:grpSp>
      </p:grpSp>
      <p:sp>
        <p:nvSpPr>
          <p:cNvPr id="23618" name="Rectangle 66"/>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a:t>Click to edit Master title style</a:t>
            </a:r>
          </a:p>
        </p:txBody>
      </p:sp>
      <p:sp>
        <p:nvSpPr>
          <p:cNvPr id="23619"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68" name="Rectangle 68">
            <a:extLst>
              <a:ext uri="{FF2B5EF4-FFF2-40B4-BE49-F238E27FC236}">
                <a16:creationId xmlns:a16="http://schemas.microsoft.com/office/drawing/2014/main" id="{5A330580-4157-43F2-B5EE-666C3334A062}"/>
              </a:ext>
            </a:extLst>
          </p:cNvPr>
          <p:cNvSpPr>
            <a:spLocks noGrp="1" noChangeArrowheads="1"/>
          </p:cNvSpPr>
          <p:nvPr>
            <p:ph type="dt" sz="quarter" idx="10"/>
          </p:nvPr>
        </p:nvSpPr>
        <p:spPr>
          <a:xfrm>
            <a:off x="457200" y="6248400"/>
            <a:ext cx="2133600" cy="457200"/>
          </a:xfrm>
        </p:spPr>
        <p:txBody>
          <a:bodyPr/>
          <a:lstStyle>
            <a:lvl1pPr>
              <a:defRPr/>
            </a:lvl1pPr>
          </a:lstStyle>
          <a:p>
            <a:pPr>
              <a:defRPr/>
            </a:pPr>
            <a:endParaRPr lang="en-US"/>
          </a:p>
        </p:txBody>
      </p:sp>
      <p:sp>
        <p:nvSpPr>
          <p:cNvPr id="69" name="Rectangle 69">
            <a:extLst>
              <a:ext uri="{FF2B5EF4-FFF2-40B4-BE49-F238E27FC236}">
                <a16:creationId xmlns:a16="http://schemas.microsoft.com/office/drawing/2014/main" id="{17FB9583-9DCE-4DC6-9C79-796B7E3DC397}"/>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0" name="Rectangle 70">
            <a:extLst>
              <a:ext uri="{FF2B5EF4-FFF2-40B4-BE49-F238E27FC236}">
                <a16:creationId xmlns:a16="http://schemas.microsoft.com/office/drawing/2014/main" id="{5A87E738-91AF-4B72-B397-E7758F3D8C79}"/>
              </a:ext>
            </a:extLst>
          </p:cNvPr>
          <p:cNvSpPr>
            <a:spLocks noGrp="1" noChangeArrowheads="1"/>
          </p:cNvSpPr>
          <p:nvPr>
            <p:ph type="sldNum" sz="quarter" idx="12"/>
          </p:nvPr>
        </p:nvSpPr>
        <p:spPr>
          <a:xfrm>
            <a:off x="6553200" y="6248400"/>
            <a:ext cx="2133600" cy="457200"/>
          </a:xfrm>
        </p:spPr>
        <p:txBody>
          <a:bodyPr/>
          <a:lstStyle>
            <a:lvl1pPr>
              <a:defRPr/>
            </a:lvl1pPr>
          </a:lstStyle>
          <a:p>
            <a:fld id="{0DEE5F69-B303-4165-9D2C-7FF63BFF24E6}" type="slidenum">
              <a:rPr lang="en-US" altLang="en-US"/>
              <a:pPr/>
              <a:t>‹#›</a:t>
            </a:fld>
            <a:endParaRPr lang="en-US" altLang="en-US"/>
          </a:p>
        </p:txBody>
      </p:sp>
    </p:spTree>
    <p:extLst>
      <p:ext uri="{BB962C8B-B14F-4D97-AF65-F5344CB8AC3E}">
        <p14:creationId xmlns:p14="http://schemas.microsoft.com/office/powerpoint/2010/main" val="858144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a:extLst>
              <a:ext uri="{FF2B5EF4-FFF2-40B4-BE49-F238E27FC236}">
                <a16:creationId xmlns:a16="http://schemas.microsoft.com/office/drawing/2014/main" id="{03E21A5C-A7D3-4DDB-B2DA-DED604D2C0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0">
            <a:extLst>
              <a:ext uri="{FF2B5EF4-FFF2-40B4-BE49-F238E27FC236}">
                <a16:creationId xmlns:a16="http://schemas.microsoft.com/office/drawing/2014/main" id="{E957ABE2-1359-475C-AAE3-B53B5DC098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1">
            <a:extLst>
              <a:ext uri="{FF2B5EF4-FFF2-40B4-BE49-F238E27FC236}">
                <a16:creationId xmlns:a16="http://schemas.microsoft.com/office/drawing/2014/main" id="{F3249726-6959-4980-A845-AB8A2537177C}"/>
              </a:ext>
            </a:extLst>
          </p:cNvPr>
          <p:cNvSpPr>
            <a:spLocks noGrp="1" noChangeArrowheads="1"/>
          </p:cNvSpPr>
          <p:nvPr>
            <p:ph type="sldNum" sz="quarter" idx="12"/>
          </p:nvPr>
        </p:nvSpPr>
        <p:spPr>
          <a:ln/>
        </p:spPr>
        <p:txBody>
          <a:bodyPr/>
          <a:lstStyle>
            <a:lvl1pPr>
              <a:defRPr/>
            </a:lvl1pPr>
          </a:lstStyle>
          <a:p>
            <a:fld id="{D61079D5-35D0-4DE5-AC76-8D3C6B886388}" type="slidenum">
              <a:rPr lang="en-US" altLang="en-US"/>
              <a:pPr/>
              <a:t>‹#›</a:t>
            </a:fld>
            <a:endParaRPr lang="en-US" altLang="en-US"/>
          </a:p>
        </p:txBody>
      </p:sp>
    </p:spTree>
    <p:extLst>
      <p:ext uri="{BB962C8B-B14F-4D97-AF65-F5344CB8AC3E}">
        <p14:creationId xmlns:p14="http://schemas.microsoft.com/office/powerpoint/2010/main" val="1884116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9">
            <a:extLst>
              <a:ext uri="{FF2B5EF4-FFF2-40B4-BE49-F238E27FC236}">
                <a16:creationId xmlns:a16="http://schemas.microsoft.com/office/drawing/2014/main" id="{1FA0D6C8-8DF6-4080-856C-9106EF362FF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0">
            <a:extLst>
              <a:ext uri="{FF2B5EF4-FFF2-40B4-BE49-F238E27FC236}">
                <a16:creationId xmlns:a16="http://schemas.microsoft.com/office/drawing/2014/main" id="{AA92A53D-9D46-43B4-859C-4882F63C50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1">
            <a:extLst>
              <a:ext uri="{FF2B5EF4-FFF2-40B4-BE49-F238E27FC236}">
                <a16:creationId xmlns:a16="http://schemas.microsoft.com/office/drawing/2014/main" id="{42A1552D-3D1C-4005-9185-C605CA7C89D1}"/>
              </a:ext>
            </a:extLst>
          </p:cNvPr>
          <p:cNvSpPr>
            <a:spLocks noGrp="1" noChangeArrowheads="1"/>
          </p:cNvSpPr>
          <p:nvPr>
            <p:ph type="sldNum" sz="quarter" idx="12"/>
          </p:nvPr>
        </p:nvSpPr>
        <p:spPr>
          <a:ln/>
        </p:spPr>
        <p:txBody>
          <a:bodyPr/>
          <a:lstStyle>
            <a:lvl1pPr>
              <a:defRPr/>
            </a:lvl1pPr>
          </a:lstStyle>
          <a:p>
            <a:fld id="{E161AC18-E878-4C7F-B338-CF59BF1397F4}" type="slidenum">
              <a:rPr lang="en-US" altLang="en-US"/>
              <a:pPr/>
              <a:t>‹#›</a:t>
            </a:fld>
            <a:endParaRPr lang="en-US" altLang="en-US"/>
          </a:p>
        </p:txBody>
      </p:sp>
    </p:spTree>
    <p:extLst>
      <p:ext uri="{BB962C8B-B14F-4D97-AF65-F5344CB8AC3E}">
        <p14:creationId xmlns:p14="http://schemas.microsoft.com/office/powerpoint/2010/main" val="286338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9">
            <a:extLst>
              <a:ext uri="{FF2B5EF4-FFF2-40B4-BE49-F238E27FC236}">
                <a16:creationId xmlns:a16="http://schemas.microsoft.com/office/drawing/2014/main" id="{693D1B87-08EE-4939-867C-231E724A94C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0">
            <a:extLst>
              <a:ext uri="{FF2B5EF4-FFF2-40B4-BE49-F238E27FC236}">
                <a16:creationId xmlns:a16="http://schemas.microsoft.com/office/drawing/2014/main" id="{8A696C34-AE9C-4707-AB99-157619A523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1">
            <a:extLst>
              <a:ext uri="{FF2B5EF4-FFF2-40B4-BE49-F238E27FC236}">
                <a16:creationId xmlns:a16="http://schemas.microsoft.com/office/drawing/2014/main" id="{4E09AC65-4E4E-465B-8D2B-620DC6DABCAB}"/>
              </a:ext>
            </a:extLst>
          </p:cNvPr>
          <p:cNvSpPr>
            <a:spLocks noGrp="1" noChangeArrowheads="1"/>
          </p:cNvSpPr>
          <p:nvPr>
            <p:ph type="sldNum" sz="quarter" idx="12"/>
          </p:nvPr>
        </p:nvSpPr>
        <p:spPr>
          <a:ln/>
        </p:spPr>
        <p:txBody>
          <a:bodyPr/>
          <a:lstStyle>
            <a:lvl1pPr>
              <a:defRPr/>
            </a:lvl1pPr>
          </a:lstStyle>
          <a:p>
            <a:fld id="{A024DA8D-3948-4252-8A0B-C41815D8478B}" type="slidenum">
              <a:rPr lang="en-US" altLang="en-US"/>
              <a:pPr/>
              <a:t>‹#›</a:t>
            </a:fld>
            <a:endParaRPr lang="en-US" altLang="en-US"/>
          </a:p>
        </p:txBody>
      </p:sp>
    </p:spTree>
    <p:extLst>
      <p:ext uri="{BB962C8B-B14F-4D97-AF65-F5344CB8AC3E}">
        <p14:creationId xmlns:p14="http://schemas.microsoft.com/office/powerpoint/2010/main" val="2837636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9">
            <a:extLst>
              <a:ext uri="{FF2B5EF4-FFF2-40B4-BE49-F238E27FC236}">
                <a16:creationId xmlns:a16="http://schemas.microsoft.com/office/drawing/2014/main" id="{6AAD852C-BC8F-4189-B703-D2FEA88529A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70">
            <a:extLst>
              <a:ext uri="{FF2B5EF4-FFF2-40B4-BE49-F238E27FC236}">
                <a16:creationId xmlns:a16="http://schemas.microsoft.com/office/drawing/2014/main" id="{0098F78A-0FE0-4CC6-BB65-83C6C14E36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71">
            <a:extLst>
              <a:ext uri="{FF2B5EF4-FFF2-40B4-BE49-F238E27FC236}">
                <a16:creationId xmlns:a16="http://schemas.microsoft.com/office/drawing/2014/main" id="{ADBC942A-0F1D-4559-841F-A83D0B4357C5}"/>
              </a:ext>
            </a:extLst>
          </p:cNvPr>
          <p:cNvSpPr>
            <a:spLocks noGrp="1" noChangeArrowheads="1"/>
          </p:cNvSpPr>
          <p:nvPr>
            <p:ph type="sldNum" sz="quarter" idx="12"/>
          </p:nvPr>
        </p:nvSpPr>
        <p:spPr>
          <a:ln/>
        </p:spPr>
        <p:txBody>
          <a:bodyPr/>
          <a:lstStyle>
            <a:lvl1pPr>
              <a:defRPr/>
            </a:lvl1pPr>
          </a:lstStyle>
          <a:p>
            <a:fld id="{62FCB275-4E81-4F56-A001-B7400AC2FA84}" type="slidenum">
              <a:rPr lang="en-US" altLang="en-US"/>
              <a:pPr/>
              <a:t>‹#›</a:t>
            </a:fld>
            <a:endParaRPr lang="en-US" altLang="en-US"/>
          </a:p>
        </p:txBody>
      </p:sp>
    </p:spTree>
    <p:extLst>
      <p:ext uri="{BB962C8B-B14F-4D97-AF65-F5344CB8AC3E}">
        <p14:creationId xmlns:p14="http://schemas.microsoft.com/office/powerpoint/2010/main" val="2257476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9">
            <a:extLst>
              <a:ext uri="{FF2B5EF4-FFF2-40B4-BE49-F238E27FC236}">
                <a16:creationId xmlns:a16="http://schemas.microsoft.com/office/drawing/2014/main" id="{2D0C573D-83CD-400F-ACA9-7F217E937B0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70">
            <a:extLst>
              <a:ext uri="{FF2B5EF4-FFF2-40B4-BE49-F238E27FC236}">
                <a16:creationId xmlns:a16="http://schemas.microsoft.com/office/drawing/2014/main" id="{D338553B-5228-4085-B3F7-D29C8C8C64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1">
            <a:extLst>
              <a:ext uri="{FF2B5EF4-FFF2-40B4-BE49-F238E27FC236}">
                <a16:creationId xmlns:a16="http://schemas.microsoft.com/office/drawing/2014/main" id="{5859920B-3FB8-44F7-BCE0-ED4C1D0A3B78}"/>
              </a:ext>
            </a:extLst>
          </p:cNvPr>
          <p:cNvSpPr>
            <a:spLocks noGrp="1" noChangeArrowheads="1"/>
          </p:cNvSpPr>
          <p:nvPr>
            <p:ph type="sldNum" sz="quarter" idx="12"/>
          </p:nvPr>
        </p:nvSpPr>
        <p:spPr>
          <a:ln/>
        </p:spPr>
        <p:txBody>
          <a:bodyPr/>
          <a:lstStyle>
            <a:lvl1pPr>
              <a:defRPr/>
            </a:lvl1pPr>
          </a:lstStyle>
          <a:p>
            <a:fld id="{7B1E84A8-574B-4309-B357-F3402EF13F9B}" type="slidenum">
              <a:rPr lang="en-US" altLang="en-US"/>
              <a:pPr/>
              <a:t>‹#›</a:t>
            </a:fld>
            <a:endParaRPr lang="en-US" altLang="en-US"/>
          </a:p>
        </p:txBody>
      </p:sp>
    </p:spTree>
    <p:extLst>
      <p:ext uri="{BB962C8B-B14F-4D97-AF65-F5344CB8AC3E}">
        <p14:creationId xmlns:p14="http://schemas.microsoft.com/office/powerpoint/2010/main" val="2413202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a:extLst>
              <a:ext uri="{FF2B5EF4-FFF2-40B4-BE49-F238E27FC236}">
                <a16:creationId xmlns:a16="http://schemas.microsoft.com/office/drawing/2014/main" id="{77555FC9-0B68-4993-881E-12CA0C30C36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70">
            <a:extLst>
              <a:ext uri="{FF2B5EF4-FFF2-40B4-BE49-F238E27FC236}">
                <a16:creationId xmlns:a16="http://schemas.microsoft.com/office/drawing/2014/main" id="{4C49169B-CE5B-428F-BFC9-043522008E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71">
            <a:extLst>
              <a:ext uri="{FF2B5EF4-FFF2-40B4-BE49-F238E27FC236}">
                <a16:creationId xmlns:a16="http://schemas.microsoft.com/office/drawing/2014/main" id="{A3242771-989B-45AB-8AAE-E9C69EE54EEB}"/>
              </a:ext>
            </a:extLst>
          </p:cNvPr>
          <p:cNvSpPr>
            <a:spLocks noGrp="1" noChangeArrowheads="1"/>
          </p:cNvSpPr>
          <p:nvPr>
            <p:ph type="sldNum" sz="quarter" idx="12"/>
          </p:nvPr>
        </p:nvSpPr>
        <p:spPr>
          <a:ln/>
        </p:spPr>
        <p:txBody>
          <a:bodyPr/>
          <a:lstStyle>
            <a:lvl1pPr>
              <a:defRPr/>
            </a:lvl1pPr>
          </a:lstStyle>
          <a:p>
            <a:fld id="{9ECF8FCA-CC65-44F7-AD5E-C2DCBBF50C1E}" type="slidenum">
              <a:rPr lang="en-US" altLang="en-US"/>
              <a:pPr/>
              <a:t>‹#›</a:t>
            </a:fld>
            <a:endParaRPr lang="en-US" altLang="en-US"/>
          </a:p>
        </p:txBody>
      </p:sp>
    </p:spTree>
    <p:extLst>
      <p:ext uri="{BB962C8B-B14F-4D97-AF65-F5344CB8AC3E}">
        <p14:creationId xmlns:p14="http://schemas.microsoft.com/office/powerpoint/2010/main" val="1931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9">
            <a:extLst>
              <a:ext uri="{FF2B5EF4-FFF2-40B4-BE49-F238E27FC236}">
                <a16:creationId xmlns:a16="http://schemas.microsoft.com/office/drawing/2014/main" id="{20DBA52D-919D-4865-A0E5-262EDCC71B9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0">
            <a:extLst>
              <a:ext uri="{FF2B5EF4-FFF2-40B4-BE49-F238E27FC236}">
                <a16:creationId xmlns:a16="http://schemas.microsoft.com/office/drawing/2014/main" id="{525014AE-1F51-48A3-8168-D68B904E61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1">
            <a:extLst>
              <a:ext uri="{FF2B5EF4-FFF2-40B4-BE49-F238E27FC236}">
                <a16:creationId xmlns:a16="http://schemas.microsoft.com/office/drawing/2014/main" id="{E83F3765-494A-4ADA-80D8-29E2877B6826}"/>
              </a:ext>
            </a:extLst>
          </p:cNvPr>
          <p:cNvSpPr>
            <a:spLocks noGrp="1" noChangeArrowheads="1"/>
          </p:cNvSpPr>
          <p:nvPr>
            <p:ph type="sldNum" sz="quarter" idx="12"/>
          </p:nvPr>
        </p:nvSpPr>
        <p:spPr>
          <a:ln/>
        </p:spPr>
        <p:txBody>
          <a:bodyPr/>
          <a:lstStyle>
            <a:lvl1pPr>
              <a:defRPr/>
            </a:lvl1pPr>
          </a:lstStyle>
          <a:p>
            <a:fld id="{7CFA07F3-8AFC-48EE-ABCB-B391A8A09262}" type="slidenum">
              <a:rPr lang="en-US" altLang="en-US"/>
              <a:pPr/>
              <a:t>‹#›</a:t>
            </a:fld>
            <a:endParaRPr lang="en-US" altLang="en-US"/>
          </a:p>
        </p:txBody>
      </p:sp>
    </p:spTree>
    <p:extLst>
      <p:ext uri="{BB962C8B-B14F-4D97-AF65-F5344CB8AC3E}">
        <p14:creationId xmlns:p14="http://schemas.microsoft.com/office/powerpoint/2010/main" val="2679430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A4232862-18FF-4C50-B143-3083F807A0E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B6E193FB-DC4B-43BD-80B7-60EDCE672B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E47FAB53-2F8B-4EF8-A9B5-115B36C599A6}"/>
              </a:ext>
            </a:extLst>
          </p:cNvPr>
          <p:cNvSpPr>
            <a:spLocks noGrp="1" noChangeArrowheads="1"/>
          </p:cNvSpPr>
          <p:nvPr>
            <p:ph type="sldNum" sz="quarter" idx="12"/>
          </p:nvPr>
        </p:nvSpPr>
        <p:spPr>
          <a:ln/>
        </p:spPr>
        <p:txBody>
          <a:bodyPr/>
          <a:lstStyle>
            <a:lvl1pPr>
              <a:defRPr/>
            </a:lvl1pPr>
          </a:lstStyle>
          <a:p>
            <a:fld id="{39BEB6B6-1674-4BA7-B256-4A124C3DA3F3}" type="slidenum">
              <a:rPr lang="en-US" altLang="en-US"/>
              <a:pPr/>
              <a:t>‹#›</a:t>
            </a:fld>
            <a:endParaRPr lang="en-US" altLang="en-US"/>
          </a:p>
        </p:txBody>
      </p:sp>
    </p:spTree>
    <p:extLst>
      <p:ext uri="{BB962C8B-B14F-4D97-AF65-F5344CB8AC3E}">
        <p14:creationId xmlns:p14="http://schemas.microsoft.com/office/powerpoint/2010/main" val="4555175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9">
            <a:extLst>
              <a:ext uri="{FF2B5EF4-FFF2-40B4-BE49-F238E27FC236}">
                <a16:creationId xmlns:a16="http://schemas.microsoft.com/office/drawing/2014/main" id="{411BC0E3-4BFA-4166-9B2A-1B24FB94B94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0">
            <a:extLst>
              <a:ext uri="{FF2B5EF4-FFF2-40B4-BE49-F238E27FC236}">
                <a16:creationId xmlns:a16="http://schemas.microsoft.com/office/drawing/2014/main" id="{22EF0930-D253-4F2D-979A-AE3799FF48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1">
            <a:extLst>
              <a:ext uri="{FF2B5EF4-FFF2-40B4-BE49-F238E27FC236}">
                <a16:creationId xmlns:a16="http://schemas.microsoft.com/office/drawing/2014/main" id="{31D29B5E-068A-4D89-8332-C3D1FF6943D5}"/>
              </a:ext>
            </a:extLst>
          </p:cNvPr>
          <p:cNvSpPr>
            <a:spLocks noGrp="1" noChangeArrowheads="1"/>
          </p:cNvSpPr>
          <p:nvPr>
            <p:ph type="sldNum" sz="quarter" idx="12"/>
          </p:nvPr>
        </p:nvSpPr>
        <p:spPr>
          <a:ln/>
        </p:spPr>
        <p:txBody>
          <a:bodyPr/>
          <a:lstStyle>
            <a:lvl1pPr>
              <a:defRPr/>
            </a:lvl1pPr>
          </a:lstStyle>
          <a:p>
            <a:fld id="{38BC5D62-E06C-4A15-A00D-900AEE30D68F}" type="slidenum">
              <a:rPr lang="en-US" altLang="en-US"/>
              <a:pPr/>
              <a:t>‹#›</a:t>
            </a:fld>
            <a:endParaRPr lang="en-US" altLang="en-US"/>
          </a:p>
        </p:txBody>
      </p:sp>
    </p:spTree>
    <p:extLst>
      <p:ext uri="{BB962C8B-B14F-4D97-AF65-F5344CB8AC3E}">
        <p14:creationId xmlns:p14="http://schemas.microsoft.com/office/powerpoint/2010/main" val="3948795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a:extLst>
              <a:ext uri="{FF2B5EF4-FFF2-40B4-BE49-F238E27FC236}">
                <a16:creationId xmlns:a16="http://schemas.microsoft.com/office/drawing/2014/main" id="{68F2FAEA-2188-4285-9B37-5A535356594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0">
            <a:extLst>
              <a:ext uri="{FF2B5EF4-FFF2-40B4-BE49-F238E27FC236}">
                <a16:creationId xmlns:a16="http://schemas.microsoft.com/office/drawing/2014/main" id="{23B95C88-2FFE-4A08-878A-A92CA4154F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1">
            <a:extLst>
              <a:ext uri="{FF2B5EF4-FFF2-40B4-BE49-F238E27FC236}">
                <a16:creationId xmlns:a16="http://schemas.microsoft.com/office/drawing/2014/main" id="{7195C7AF-D5DA-41C7-84F4-913DA6806B76}"/>
              </a:ext>
            </a:extLst>
          </p:cNvPr>
          <p:cNvSpPr>
            <a:spLocks noGrp="1" noChangeArrowheads="1"/>
          </p:cNvSpPr>
          <p:nvPr>
            <p:ph type="sldNum" sz="quarter" idx="12"/>
          </p:nvPr>
        </p:nvSpPr>
        <p:spPr>
          <a:ln/>
        </p:spPr>
        <p:txBody>
          <a:bodyPr/>
          <a:lstStyle>
            <a:lvl1pPr>
              <a:defRPr/>
            </a:lvl1pPr>
          </a:lstStyle>
          <a:p>
            <a:fld id="{0411B778-7E88-479E-A8AD-34D06AE0764D}" type="slidenum">
              <a:rPr lang="en-US" altLang="en-US"/>
              <a:pPr/>
              <a:t>‹#›</a:t>
            </a:fld>
            <a:endParaRPr lang="en-US" altLang="en-US"/>
          </a:p>
        </p:txBody>
      </p:sp>
    </p:spTree>
    <p:extLst>
      <p:ext uri="{BB962C8B-B14F-4D97-AF65-F5344CB8AC3E}">
        <p14:creationId xmlns:p14="http://schemas.microsoft.com/office/powerpoint/2010/main" val="1232316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a:extLst>
              <a:ext uri="{FF2B5EF4-FFF2-40B4-BE49-F238E27FC236}">
                <a16:creationId xmlns:a16="http://schemas.microsoft.com/office/drawing/2014/main" id="{253AC37B-954B-45B4-8048-9B4628F3357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0">
            <a:extLst>
              <a:ext uri="{FF2B5EF4-FFF2-40B4-BE49-F238E27FC236}">
                <a16:creationId xmlns:a16="http://schemas.microsoft.com/office/drawing/2014/main" id="{8CF47B69-D860-45DA-8C5F-3C300BDDB9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1">
            <a:extLst>
              <a:ext uri="{FF2B5EF4-FFF2-40B4-BE49-F238E27FC236}">
                <a16:creationId xmlns:a16="http://schemas.microsoft.com/office/drawing/2014/main" id="{24E5C3D6-B145-4C10-9D60-41B070BBB317}"/>
              </a:ext>
            </a:extLst>
          </p:cNvPr>
          <p:cNvSpPr>
            <a:spLocks noGrp="1" noChangeArrowheads="1"/>
          </p:cNvSpPr>
          <p:nvPr>
            <p:ph type="sldNum" sz="quarter" idx="12"/>
          </p:nvPr>
        </p:nvSpPr>
        <p:spPr>
          <a:ln/>
        </p:spPr>
        <p:txBody>
          <a:bodyPr/>
          <a:lstStyle>
            <a:lvl1pPr>
              <a:defRPr/>
            </a:lvl1pPr>
          </a:lstStyle>
          <a:p>
            <a:fld id="{3E942B69-0D4F-48CD-B89C-4BEFD1CFD58A}" type="slidenum">
              <a:rPr lang="en-US" altLang="en-US"/>
              <a:pPr/>
              <a:t>‹#›</a:t>
            </a:fld>
            <a:endParaRPr lang="en-US" altLang="en-US"/>
          </a:p>
        </p:txBody>
      </p:sp>
    </p:spTree>
    <p:extLst>
      <p:ext uri="{BB962C8B-B14F-4D97-AF65-F5344CB8AC3E}">
        <p14:creationId xmlns:p14="http://schemas.microsoft.com/office/powerpoint/2010/main" val="35621216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pPr>
              <a:defRPr/>
            </a:pPr>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pPr>
              <a:defRPr/>
            </a:pPr>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3FBBF4ED-7C7A-4A99-8F4D-A770146FD3E3}" type="slidenum">
              <a:rPr lang="en-US" altLang="en-US" smtClean="0"/>
              <a:pPr/>
              <a:t>‹#›</a:t>
            </a:fld>
            <a:endParaRPr lang="en-US" altLang="en-US"/>
          </a:p>
        </p:txBody>
      </p:sp>
    </p:spTree>
    <p:extLst>
      <p:ext uri="{BB962C8B-B14F-4D97-AF65-F5344CB8AC3E}">
        <p14:creationId xmlns:p14="http://schemas.microsoft.com/office/powerpoint/2010/main" val="39847502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A70514D-AD40-4E2E-B379-80CAF112EB77}" type="slidenum">
              <a:rPr lang="en-US" altLang="en-US" smtClean="0"/>
              <a:pPr/>
              <a:t>‹#›</a:t>
            </a:fld>
            <a:endParaRPr lang="en-US" altLang="en-US"/>
          </a:p>
        </p:txBody>
      </p:sp>
    </p:spTree>
    <p:extLst>
      <p:ext uri="{BB962C8B-B14F-4D97-AF65-F5344CB8AC3E}">
        <p14:creationId xmlns:p14="http://schemas.microsoft.com/office/powerpoint/2010/main" val="7897331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E1276DA-ACAB-46E6-A865-CC49CAEF0533}" type="slidenum">
              <a:rPr lang="en-US" altLang="en-US" smtClean="0"/>
              <a:pPr/>
              <a:t>‹#›</a:t>
            </a:fld>
            <a:endParaRPr lang="en-US" altLang="en-US"/>
          </a:p>
        </p:txBody>
      </p:sp>
    </p:spTree>
    <p:extLst>
      <p:ext uri="{BB962C8B-B14F-4D97-AF65-F5344CB8AC3E}">
        <p14:creationId xmlns:p14="http://schemas.microsoft.com/office/powerpoint/2010/main" val="4530807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2B296E70-7F14-45C6-AD93-F23BB6221FDE}" type="slidenum">
              <a:rPr lang="en-US" altLang="en-US" smtClean="0"/>
              <a:pPr/>
              <a:t>‹#›</a:t>
            </a:fld>
            <a:endParaRPr lang="en-US" altLang="en-US"/>
          </a:p>
        </p:txBody>
      </p:sp>
    </p:spTree>
    <p:extLst>
      <p:ext uri="{BB962C8B-B14F-4D97-AF65-F5344CB8AC3E}">
        <p14:creationId xmlns:p14="http://schemas.microsoft.com/office/powerpoint/2010/main" val="20375341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564238B4-BFE8-4E08-934C-0EDB2375556E}" type="slidenum">
              <a:rPr lang="en-US" altLang="en-US" smtClean="0"/>
              <a:pPr/>
              <a:t>‹#›</a:t>
            </a:fld>
            <a:endParaRPr lang="en-US" altLang="en-US"/>
          </a:p>
        </p:txBody>
      </p:sp>
    </p:spTree>
    <p:extLst>
      <p:ext uri="{BB962C8B-B14F-4D97-AF65-F5344CB8AC3E}">
        <p14:creationId xmlns:p14="http://schemas.microsoft.com/office/powerpoint/2010/main" val="37482813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7BB80311-3C0F-4B9C-961E-E89FFE95321D}" type="slidenum">
              <a:rPr lang="en-US" altLang="en-US" smtClean="0"/>
              <a:pPr/>
              <a:t>‹#›</a:t>
            </a:fld>
            <a:endParaRPr lang="en-US" altLang="en-US"/>
          </a:p>
        </p:txBody>
      </p:sp>
    </p:spTree>
    <p:extLst>
      <p:ext uri="{BB962C8B-B14F-4D97-AF65-F5344CB8AC3E}">
        <p14:creationId xmlns:p14="http://schemas.microsoft.com/office/powerpoint/2010/main" val="23296661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C3F19A92-9FDF-4454-9F65-37663380A006}" type="slidenum">
              <a:rPr lang="en-US" altLang="en-US" smtClean="0"/>
              <a:pPr/>
              <a:t>‹#›</a:t>
            </a:fld>
            <a:endParaRPr lang="en-US" altLang="en-US"/>
          </a:p>
        </p:txBody>
      </p:sp>
    </p:spTree>
    <p:extLst>
      <p:ext uri="{BB962C8B-B14F-4D97-AF65-F5344CB8AC3E}">
        <p14:creationId xmlns:p14="http://schemas.microsoft.com/office/powerpoint/2010/main" val="667770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a:extLst>
              <a:ext uri="{FF2B5EF4-FFF2-40B4-BE49-F238E27FC236}">
                <a16:creationId xmlns:a16="http://schemas.microsoft.com/office/drawing/2014/main" id="{7175E59E-EEA3-437D-AE49-9F3E1296135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EBE1050B-B8E3-47CB-B029-62788DC79B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2F5C6371-7B98-43D3-9447-E1878D4D77B7}"/>
              </a:ext>
            </a:extLst>
          </p:cNvPr>
          <p:cNvSpPr>
            <a:spLocks noGrp="1" noChangeArrowheads="1"/>
          </p:cNvSpPr>
          <p:nvPr>
            <p:ph type="sldNum" sz="quarter" idx="12"/>
          </p:nvPr>
        </p:nvSpPr>
        <p:spPr>
          <a:ln/>
        </p:spPr>
        <p:txBody>
          <a:bodyPr/>
          <a:lstStyle>
            <a:lvl1pPr>
              <a:defRPr/>
            </a:lvl1pPr>
          </a:lstStyle>
          <a:p>
            <a:fld id="{33C4DE11-6333-4453-9133-C78D9DE965AE}" type="slidenum">
              <a:rPr lang="en-US" altLang="en-US"/>
              <a:pPr/>
              <a:t>‹#›</a:t>
            </a:fld>
            <a:endParaRPr lang="en-US" altLang="en-US"/>
          </a:p>
        </p:txBody>
      </p:sp>
    </p:spTree>
    <p:extLst>
      <p:ext uri="{BB962C8B-B14F-4D97-AF65-F5344CB8AC3E}">
        <p14:creationId xmlns:p14="http://schemas.microsoft.com/office/powerpoint/2010/main" val="35353855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ACC41EA5-BFE9-492E-A16E-031D59EC5978}" type="slidenum">
              <a:rPr lang="en-US" altLang="en-US" smtClean="0"/>
              <a:pPr/>
              <a:t>‹#›</a:t>
            </a:fld>
            <a:endParaRPr lang="en-US" altLang="en-US"/>
          </a:p>
        </p:txBody>
      </p:sp>
    </p:spTree>
    <p:extLst>
      <p:ext uri="{BB962C8B-B14F-4D97-AF65-F5344CB8AC3E}">
        <p14:creationId xmlns:p14="http://schemas.microsoft.com/office/powerpoint/2010/main" val="30223649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738B6E71-5B36-45D6-AC66-D43DD8533DFB}" type="slidenum">
              <a:rPr lang="en-US" altLang="en-US" smtClean="0"/>
              <a:pPr/>
              <a:t>‹#›</a:t>
            </a:fld>
            <a:endParaRPr lang="en-US" altLang="en-US"/>
          </a:p>
        </p:txBody>
      </p:sp>
    </p:spTree>
    <p:extLst>
      <p:ext uri="{BB962C8B-B14F-4D97-AF65-F5344CB8AC3E}">
        <p14:creationId xmlns:p14="http://schemas.microsoft.com/office/powerpoint/2010/main" val="20220419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77A67BA3-59EF-4399-9459-D68EA1AADDAF}" type="slidenum">
              <a:rPr lang="en-US" altLang="en-US" smtClean="0"/>
              <a:pPr/>
              <a:t>‹#›</a:t>
            </a:fld>
            <a:endParaRPr lang="en-US" altLang="en-US"/>
          </a:p>
        </p:txBody>
      </p:sp>
    </p:spTree>
    <p:extLst>
      <p:ext uri="{BB962C8B-B14F-4D97-AF65-F5344CB8AC3E}">
        <p14:creationId xmlns:p14="http://schemas.microsoft.com/office/powerpoint/2010/main" val="18452480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77A67BA3-59EF-4399-9459-D68EA1AADDAF}" type="slidenum">
              <a:rPr lang="en-US" altLang="en-US" smtClean="0"/>
              <a:pPr/>
              <a:t>‹#›</a:t>
            </a:fld>
            <a:endParaRPr lang="en-US" altLang="en-US"/>
          </a:p>
        </p:txBody>
      </p:sp>
    </p:spTree>
    <p:extLst>
      <p:ext uri="{BB962C8B-B14F-4D97-AF65-F5344CB8AC3E}">
        <p14:creationId xmlns:p14="http://schemas.microsoft.com/office/powerpoint/2010/main" val="4979037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77A67BA3-59EF-4399-9459-D68EA1AADDAF}" type="slidenum">
              <a:rPr lang="en-US" altLang="en-US" smtClean="0"/>
              <a:pPr/>
              <a:t>‹#›</a:t>
            </a:fld>
            <a:endParaRPr lang="en-US" altLang="en-US"/>
          </a:p>
        </p:txBody>
      </p:sp>
    </p:spTree>
    <p:extLst>
      <p:ext uri="{BB962C8B-B14F-4D97-AF65-F5344CB8AC3E}">
        <p14:creationId xmlns:p14="http://schemas.microsoft.com/office/powerpoint/2010/main" val="20177460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77A67BA3-59EF-4399-9459-D68EA1AADDAF}" type="slidenum">
              <a:rPr lang="en-US" altLang="en-US" smtClean="0"/>
              <a:pPr/>
              <a:t>‹#›</a:t>
            </a:fld>
            <a:endParaRPr lang="en-US" altLang="en-US"/>
          </a:p>
        </p:txBody>
      </p:sp>
    </p:spTree>
    <p:extLst>
      <p:ext uri="{BB962C8B-B14F-4D97-AF65-F5344CB8AC3E}">
        <p14:creationId xmlns:p14="http://schemas.microsoft.com/office/powerpoint/2010/main" val="28808026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77A67BA3-59EF-4399-9459-D68EA1AADDAF}" type="slidenum">
              <a:rPr lang="en-US" altLang="en-US" smtClean="0"/>
              <a:pPr/>
              <a:t>‹#›</a:t>
            </a:fld>
            <a:endParaRPr lang="en-US" altLang="en-US"/>
          </a:p>
        </p:txBody>
      </p:sp>
    </p:spTree>
    <p:extLst>
      <p:ext uri="{BB962C8B-B14F-4D97-AF65-F5344CB8AC3E}">
        <p14:creationId xmlns:p14="http://schemas.microsoft.com/office/powerpoint/2010/main" val="40986494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77A67BA3-59EF-4399-9459-D68EA1AADDAF}" type="slidenum">
              <a:rPr lang="en-US" altLang="en-US" smtClean="0"/>
              <a:pPr/>
              <a:t>‹#›</a:t>
            </a:fld>
            <a:endParaRPr lang="en-US" altLang="en-US"/>
          </a:p>
        </p:txBody>
      </p:sp>
    </p:spTree>
    <p:extLst>
      <p:ext uri="{BB962C8B-B14F-4D97-AF65-F5344CB8AC3E}">
        <p14:creationId xmlns:p14="http://schemas.microsoft.com/office/powerpoint/2010/main" val="13298878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pPr>
              <a:defRPr/>
            </a:pPr>
            <a:endParaRPr lang="en-US"/>
          </a:p>
        </p:txBody>
      </p:sp>
      <p:sp>
        <p:nvSpPr>
          <p:cNvPr id="5" name="Footer Placeholder 4"/>
          <p:cNvSpPr>
            <a:spLocks noGrp="1"/>
          </p:cNvSpPr>
          <p:nvPr>
            <p:ph type="ftr" sz="quarter" idx="11"/>
          </p:nvPr>
        </p:nvSpPr>
        <p:spPr>
          <a:xfrm>
            <a:off x="516133" y="6387910"/>
            <a:ext cx="3859795" cy="228660"/>
          </a:xfrm>
        </p:spPr>
        <p:txBody>
          <a:bodyPr/>
          <a:lstStyle/>
          <a:p>
            <a:pPr>
              <a:defRPr/>
            </a:pPr>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0FF3CF5-DBD9-43AD-88D5-6D0EBEEAE0A3}" type="slidenum">
              <a:rPr lang="en-US" altLang="en-US" smtClean="0"/>
              <a:pPr/>
              <a:t>‹#›</a:t>
            </a:fld>
            <a:endParaRPr lang="en-US" altLang="en-US"/>
          </a:p>
        </p:txBody>
      </p:sp>
    </p:spTree>
    <p:extLst>
      <p:ext uri="{BB962C8B-B14F-4D97-AF65-F5344CB8AC3E}">
        <p14:creationId xmlns:p14="http://schemas.microsoft.com/office/powerpoint/2010/main" val="33798838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538546" y="6365498"/>
            <a:ext cx="3859795" cy="228660"/>
          </a:xfrm>
        </p:spPr>
        <p:txBody>
          <a:bodyPr/>
          <a:lstStyle/>
          <a:p>
            <a:pPr>
              <a:defRPr/>
            </a:pPr>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9D9F6E8-97E3-496E-9DE9-8F6D6BF9715C}" type="slidenum">
              <a:rPr lang="en-US" altLang="en-US" smtClean="0"/>
              <a:pPr/>
              <a:t>‹#›</a:t>
            </a:fld>
            <a:endParaRPr lang="en-US" altLang="en-US"/>
          </a:p>
        </p:txBody>
      </p:sp>
    </p:spTree>
    <p:extLst>
      <p:ext uri="{BB962C8B-B14F-4D97-AF65-F5344CB8AC3E}">
        <p14:creationId xmlns:p14="http://schemas.microsoft.com/office/powerpoint/2010/main" val="1757865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CD0892DC-3204-4872-8500-E85329F74DE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A56A5826-AF18-4845-B4C0-4F49A7DB2F4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
            <a:extLst>
              <a:ext uri="{FF2B5EF4-FFF2-40B4-BE49-F238E27FC236}">
                <a16:creationId xmlns:a16="http://schemas.microsoft.com/office/drawing/2014/main" id="{2473B81E-E4E5-46EC-894F-E64055065497}"/>
              </a:ext>
            </a:extLst>
          </p:cNvPr>
          <p:cNvSpPr>
            <a:spLocks noGrp="1" noChangeArrowheads="1"/>
          </p:cNvSpPr>
          <p:nvPr>
            <p:ph type="sldNum" sz="quarter" idx="12"/>
          </p:nvPr>
        </p:nvSpPr>
        <p:spPr>
          <a:ln/>
        </p:spPr>
        <p:txBody>
          <a:bodyPr/>
          <a:lstStyle>
            <a:lvl1pPr>
              <a:defRPr/>
            </a:lvl1pPr>
          </a:lstStyle>
          <a:p>
            <a:fld id="{73364553-9009-4EBF-9AC1-58BAEFE0CCC5}" type="slidenum">
              <a:rPr lang="en-US" altLang="en-US"/>
              <a:pPr/>
              <a:t>‹#›</a:t>
            </a:fld>
            <a:endParaRPr lang="en-US" altLang="en-US"/>
          </a:p>
        </p:txBody>
      </p:sp>
    </p:spTree>
    <p:extLst>
      <p:ext uri="{BB962C8B-B14F-4D97-AF65-F5344CB8AC3E}">
        <p14:creationId xmlns:p14="http://schemas.microsoft.com/office/powerpoint/2010/main" val="25954367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7DB32B1-1B36-4F27-B73C-550AB2853FAA}" type="slidenum">
              <a:rPr lang="en-US" altLang="en-US" smtClean="0"/>
              <a:pPr/>
              <a:t>‹#›</a:t>
            </a:fld>
            <a:endParaRPr lang="en-US" altLang="en-US"/>
          </a:p>
        </p:txBody>
      </p:sp>
    </p:spTree>
    <p:extLst>
      <p:ext uri="{BB962C8B-B14F-4D97-AF65-F5344CB8AC3E}">
        <p14:creationId xmlns:p14="http://schemas.microsoft.com/office/powerpoint/2010/main" val="15362460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9BEB6B6-1674-4BA7-B256-4A124C3DA3F3}" type="slidenum">
              <a:rPr lang="en-US" altLang="en-US" smtClean="0"/>
              <a:pPr/>
              <a:t>‹#›</a:t>
            </a:fld>
            <a:endParaRPr lang="en-US" altLang="en-US"/>
          </a:p>
        </p:txBody>
      </p:sp>
    </p:spTree>
    <p:extLst>
      <p:ext uri="{BB962C8B-B14F-4D97-AF65-F5344CB8AC3E}">
        <p14:creationId xmlns:p14="http://schemas.microsoft.com/office/powerpoint/2010/main" val="16566999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3C4DE11-6333-4453-9133-C78D9DE965AE}" type="slidenum">
              <a:rPr lang="en-US" altLang="en-US" smtClean="0"/>
              <a:pPr/>
              <a:t>‹#›</a:t>
            </a:fld>
            <a:endParaRPr lang="en-US" altLang="en-US"/>
          </a:p>
        </p:txBody>
      </p:sp>
    </p:spTree>
    <p:extLst>
      <p:ext uri="{BB962C8B-B14F-4D97-AF65-F5344CB8AC3E}">
        <p14:creationId xmlns:p14="http://schemas.microsoft.com/office/powerpoint/2010/main" val="12792849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364553-9009-4EBF-9AC1-58BAEFE0CCC5}" type="slidenum">
              <a:rPr lang="en-US" altLang="en-US" smtClean="0"/>
              <a:pPr/>
              <a:t>‹#›</a:t>
            </a:fld>
            <a:endParaRPr lang="en-US" altLang="en-US"/>
          </a:p>
        </p:txBody>
      </p:sp>
    </p:spTree>
    <p:extLst>
      <p:ext uri="{BB962C8B-B14F-4D97-AF65-F5344CB8AC3E}">
        <p14:creationId xmlns:p14="http://schemas.microsoft.com/office/powerpoint/2010/main" val="17188750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63C2E250-7DAA-4A00-9A76-BCC8AD6F5CF4}" type="slidenum">
              <a:rPr lang="en-US" altLang="en-US" smtClean="0"/>
              <a:pPr/>
              <a:t>‹#›</a:t>
            </a:fld>
            <a:endParaRPr lang="en-US" altLang="en-US"/>
          </a:p>
        </p:txBody>
      </p:sp>
    </p:spTree>
    <p:extLst>
      <p:ext uri="{BB962C8B-B14F-4D97-AF65-F5344CB8AC3E}">
        <p14:creationId xmlns:p14="http://schemas.microsoft.com/office/powerpoint/2010/main" val="22663239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a:defRPr/>
            </a:pPr>
            <a:endParaRPr lang="en-US"/>
          </a:p>
        </p:txBody>
      </p:sp>
      <p:sp>
        <p:nvSpPr>
          <p:cNvPr id="5" name="Footer Placeholder 3"/>
          <p:cNvSpPr>
            <a:spLocks noGrp="1"/>
          </p:cNvSpPr>
          <p:nvPr>
            <p:ph type="ftr" sz="quarter" idx="11"/>
          </p:nvPr>
        </p:nvSpPr>
        <p:spPr/>
        <p:txBody>
          <a:bodyPr/>
          <a:lstStyle/>
          <a:p>
            <a:pPr>
              <a:defRPr/>
            </a:pPr>
            <a:endParaRPr lang="en-US"/>
          </a:p>
        </p:txBody>
      </p:sp>
      <p:sp>
        <p:nvSpPr>
          <p:cNvPr id="6" name="Slide Number Placeholder 4"/>
          <p:cNvSpPr>
            <a:spLocks noGrp="1"/>
          </p:cNvSpPr>
          <p:nvPr>
            <p:ph type="sldNum" sz="quarter" idx="12"/>
          </p:nvPr>
        </p:nvSpPr>
        <p:spPr/>
        <p:txBody>
          <a:bodyPr/>
          <a:lstStyle/>
          <a:p>
            <a:fld id="{9D95EC0F-CA54-4641-ACCE-A13E2486683A}" type="slidenum">
              <a:rPr lang="en-US" altLang="en-US" smtClean="0"/>
              <a:pPr/>
              <a:t>‹#›</a:t>
            </a:fld>
            <a:endParaRPr lang="en-US" altLang="en-US"/>
          </a:p>
        </p:txBody>
      </p:sp>
    </p:spTree>
    <p:extLst>
      <p:ext uri="{BB962C8B-B14F-4D97-AF65-F5344CB8AC3E}">
        <p14:creationId xmlns:p14="http://schemas.microsoft.com/office/powerpoint/2010/main" val="41816260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n-US"/>
          </a:p>
        </p:txBody>
      </p:sp>
      <p:sp>
        <p:nvSpPr>
          <p:cNvPr id="5" name="Footer Placeholder 2"/>
          <p:cNvSpPr>
            <a:spLocks noGrp="1"/>
          </p:cNvSpPr>
          <p:nvPr>
            <p:ph type="ftr" sz="quarter" idx="11"/>
          </p:nvPr>
        </p:nvSpPr>
        <p:spPr/>
        <p:txBody>
          <a:bodyPr/>
          <a:lstStyle/>
          <a:p>
            <a:pPr>
              <a:defRPr/>
            </a:pPr>
            <a:endParaRPr lang="en-US"/>
          </a:p>
        </p:txBody>
      </p:sp>
      <p:sp>
        <p:nvSpPr>
          <p:cNvPr id="6" name="Slide Number Placeholder 3"/>
          <p:cNvSpPr>
            <a:spLocks noGrp="1"/>
          </p:cNvSpPr>
          <p:nvPr>
            <p:ph type="sldNum" sz="quarter" idx="12"/>
          </p:nvPr>
        </p:nvSpPr>
        <p:spPr/>
        <p:txBody>
          <a:bodyPr/>
          <a:lstStyle/>
          <a:p>
            <a:fld id="{BDA25640-5E74-45F2-B9BF-31CE033299F9}" type="slidenum">
              <a:rPr lang="en-US" altLang="en-US" smtClean="0"/>
              <a:pPr/>
              <a:t>‹#›</a:t>
            </a:fld>
            <a:endParaRPr lang="en-US" altLang="en-US"/>
          </a:p>
        </p:txBody>
      </p:sp>
    </p:spTree>
    <p:extLst>
      <p:ext uri="{BB962C8B-B14F-4D97-AF65-F5344CB8AC3E}">
        <p14:creationId xmlns:p14="http://schemas.microsoft.com/office/powerpoint/2010/main" val="42876859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pPr>
              <a:defRPr/>
            </a:pPr>
            <a:endParaRPr lang="en-US"/>
          </a:p>
        </p:txBody>
      </p:sp>
      <p:sp>
        <p:nvSpPr>
          <p:cNvPr id="5" name="Footer Placeholder 5"/>
          <p:cNvSpPr>
            <a:spLocks noGrp="1"/>
          </p:cNvSpPr>
          <p:nvPr>
            <p:ph type="ftr" sz="quarter" idx="11"/>
          </p:nvPr>
        </p:nvSpPr>
        <p:spPr/>
        <p:txBody>
          <a:bodyPr/>
          <a:lstStyle/>
          <a:p>
            <a:pPr>
              <a:defRPr/>
            </a:pPr>
            <a:endParaRPr lang="en-US"/>
          </a:p>
        </p:txBody>
      </p:sp>
      <p:sp>
        <p:nvSpPr>
          <p:cNvPr id="6" name="Slide Number Placeholder 6"/>
          <p:cNvSpPr>
            <a:spLocks noGrp="1"/>
          </p:cNvSpPr>
          <p:nvPr>
            <p:ph type="sldNum" sz="quarter" idx="12"/>
          </p:nvPr>
        </p:nvSpPr>
        <p:spPr/>
        <p:txBody>
          <a:bodyPr/>
          <a:lstStyle/>
          <a:p>
            <a:fld id="{726943A3-576F-4888-AAF4-6DD455AAB6B0}" type="slidenum">
              <a:rPr lang="en-US" altLang="en-US" smtClean="0"/>
              <a:pPr/>
              <a:t>‹#›</a:t>
            </a:fld>
            <a:endParaRPr lang="en-US" altLang="en-US"/>
          </a:p>
        </p:txBody>
      </p:sp>
    </p:spTree>
    <p:extLst>
      <p:ext uri="{BB962C8B-B14F-4D97-AF65-F5344CB8AC3E}">
        <p14:creationId xmlns:p14="http://schemas.microsoft.com/office/powerpoint/2010/main" val="32524486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08B20A3-7D8F-453D-BFD6-AA70FA966ADD}" type="slidenum">
              <a:rPr lang="en-US" altLang="en-US" smtClean="0"/>
              <a:pPr/>
              <a:t>‹#›</a:t>
            </a:fld>
            <a:endParaRPr lang="en-US" altLang="en-US"/>
          </a:p>
        </p:txBody>
      </p:sp>
    </p:spTree>
    <p:extLst>
      <p:ext uri="{BB962C8B-B14F-4D97-AF65-F5344CB8AC3E}">
        <p14:creationId xmlns:p14="http://schemas.microsoft.com/office/powerpoint/2010/main" val="24443541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11456D7-B117-4E95-A8B3-4B2067661C18}" type="slidenum">
              <a:rPr lang="en-US" altLang="en-US" smtClean="0"/>
              <a:pPr/>
              <a:t>‹#›</a:t>
            </a:fld>
            <a:endParaRPr lang="en-US" altLang="en-US"/>
          </a:p>
        </p:txBody>
      </p:sp>
    </p:spTree>
    <p:extLst>
      <p:ext uri="{BB962C8B-B14F-4D97-AF65-F5344CB8AC3E}">
        <p14:creationId xmlns:p14="http://schemas.microsoft.com/office/powerpoint/2010/main" val="287755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a:extLst>
              <a:ext uri="{FF2B5EF4-FFF2-40B4-BE49-F238E27FC236}">
                <a16:creationId xmlns:a16="http://schemas.microsoft.com/office/drawing/2014/main" id="{6F6F3957-11AF-4784-AEA2-02A90334F4F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3">
            <a:extLst>
              <a:ext uri="{FF2B5EF4-FFF2-40B4-BE49-F238E27FC236}">
                <a16:creationId xmlns:a16="http://schemas.microsoft.com/office/drawing/2014/main" id="{45DB7C54-6521-4D54-97D0-0C202C6E5B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4">
            <a:extLst>
              <a:ext uri="{FF2B5EF4-FFF2-40B4-BE49-F238E27FC236}">
                <a16:creationId xmlns:a16="http://schemas.microsoft.com/office/drawing/2014/main" id="{F95627F5-7AA3-485F-BE1D-1886A2958F97}"/>
              </a:ext>
            </a:extLst>
          </p:cNvPr>
          <p:cNvSpPr>
            <a:spLocks noGrp="1" noChangeArrowheads="1"/>
          </p:cNvSpPr>
          <p:nvPr>
            <p:ph type="sldNum" sz="quarter" idx="12"/>
          </p:nvPr>
        </p:nvSpPr>
        <p:spPr>
          <a:ln/>
        </p:spPr>
        <p:txBody>
          <a:bodyPr/>
          <a:lstStyle>
            <a:lvl1pPr>
              <a:defRPr/>
            </a:lvl1pPr>
          </a:lstStyle>
          <a:p>
            <a:fld id="{63C2E250-7DAA-4A00-9A76-BCC8AD6F5CF4}" type="slidenum">
              <a:rPr lang="en-US" altLang="en-US"/>
              <a:pPr/>
              <a:t>‹#›</a:t>
            </a:fld>
            <a:endParaRPr lang="en-US" altLang="en-US"/>
          </a:p>
        </p:txBody>
      </p:sp>
    </p:spTree>
    <p:extLst>
      <p:ext uri="{BB962C8B-B14F-4D97-AF65-F5344CB8AC3E}">
        <p14:creationId xmlns:p14="http://schemas.microsoft.com/office/powerpoint/2010/main" val="41864408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11456D7-B117-4E95-A8B3-4B2067661C18}" type="slidenum">
              <a:rPr lang="en-US" altLang="en-US" smtClean="0"/>
              <a:pPr/>
              <a:t>‹#›</a:t>
            </a:fld>
            <a:endParaRPr lang="en-US" altLang="en-US"/>
          </a:p>
        </p:txBody>
      </p:sp>
    </p:spTree>
    <p:extLst>
      <p:ext uri="{BB962C8B-B14F-4D97-AF65-F5344CB8AC3E}">
        <p14:creationId xmlns:p14="http://schemas.microsoft.com/office/powerpoint/2010/main" val="14557849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11456D7-B117-4E95-A8B3-4B2067661C18}" type="slidenum">
              <a:rPr lang="en-US" altLang="en-US" smtClean="0"/>
              <a:pPr/>
              <a:t>‹#›</a:t>
            </a:fld>
            <a:endParaRPr lang="en-US" alt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41816227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11456D7-B117-4E95-A8B3-4B2067661C18}" type="slidenum">
              <a:rPr lang="en-US" altLang="en-US" smtClean="0"/>
              <a:pPr/>
              <a:t>‹#›</a:t>
            </a:fld>
            <a:endParaRPr lang="en-US" altLang="en-US"/>
          </a:p>
        </p:txBody>
      </p:sp>
    </p:spTree>
    <p:extLst>
      <p:ext uri="{BB962C8B-B14F-4D97-AF65-F5344CB8AC3E}">
        <p14:creationId xmlns:p14="http://schemas.microsoft.com/office/powerpoint/2010/main" val="5295169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11456D7-B117-4E95-A8B3-4B2067661C18}" type="slidenum">
              <a:rPr lang="en-US" altLang="en-US" smtClean="0"/>
              <a:pPr/>
              <a:t>‹#›</a:t>
            </a:fld>
            <a:endParaRPr lang="en-US" altLang="en-US"/>
          </a:p>
        </p:txBody>
      </p:sp>
    </p:spTree>
    <p:extLst>
      <p:ext uri="{BB962C8B-B14F-4D97-AF65-F5344CB8AC3E}">
        <p14:creationId xmlns:p14="http://schemas.microsoft.com/office/powerpoint/2010/main" val="25550637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11456D7-B117-4E95-A8B3-4B2067661C18}" type="slidenum">
              <a:rPr lang="en-US" altLang="en-US" smtClean="0"/>
              <a:pPr/>
              <a:t>‹#›</a:t>
            </a:fld>
            <a:endParaRPr lang="en-US" altLang="en-US"/>
          </a:p>
        </p:txBody>
      </p:sp>
    </p:spTree>
    <p:extLst>
      <p:ext uri="{BB962C8B-B14F-4D97-AF65-F5344CB8AC3E}">
        <p14:creationId xmlns:p14="http://schemas.microsoft.com/office/powerpoint/2010/main" val="549631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BFF33B9-E373-419F-B981-4DFE9B98D3DF}" type="slidenum">
              <a:rPr lang="en-US" altLang="en-US" smtClean="0"/>
              <a:pPr/>
              <a:t>‹#›</a:t>
            </a:fld>
            <a:endParaRPr lang="en-US" altLang="en-US"/>
          </a:p>
        </p:txBody>
      </p:sp>
    </p:spTree>
    <p:extLst>
      <p:ext uri="{BB962C8B-B14F-4D97-AF65-F5344CB8AC3E}">
        <p14:creationId xmlns:p14="http://schemas.microsoft.com/office/powerpoint/2010/main" val="11772841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CEBCA77-E00A-485A-AC9B-0E11A28464DE}" type="slidenum">
              <a:rPr lang="en-US" altLang="en-US" smtClean="0"/>
              <a:pPr/>
              <a:t>‹#›</a:t>
            </a:fld>
            <a:endParaRPr lang="en-US" altLang="en-US"/>
          </a:p>
        </p:txBody>
      </p:sp>
    </p:spTree>
    <p:extLst>
      <p:ext uri="{BB962C8B-B14F-4D97-AF65-F5344CB8AC3E}">
        <p14:creationId xmlns:p14="http://schemas.microsoft.com/office/powerpoint/2010/main" val="396993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a:extLst>
              <a:ext uri="{FF2B5EF4-FFF2-40B4-BE49-F238E27FC236}">
                <a16:creationId xmlns:a16="http://schemas.microsoft.com/office/drawing/2014/main" id="{F32B28E5-F363-4699-B3DD-44743ADD90A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3">
            <a:extLst>
              <a:ext uri="{FF2B5EF4-FFF2-40B4-BE49-F238E27FC236}">
                <a16:creationId xmlns:a16="http://schemas.microsoft.com/office/drawing/2014/main" id="{F7966F41-DF2E-4F6B-A598-B176520B73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4">
            <a:extLst>
              <a:ext uri="{FF2B5EF4-FFF2-40B4-BE49-F238E27FC236}">
                <a16:creationId xmlns:a16="http://schemas.microsoft.com/office/drawing/2014/main" id="{06E49CF8-FC0D-4FF2-84E6-F3E6D915C98C}"/>
              </a:ext>
            </a:extLst>
          </p:cNvPr>
          <p:cNvSpPr>
            <a:spLocks noGrp="1" noChangeArrowheads="1"/>
          </p:cNvSpPr>
          <p:nvPr>
            <p:ph type="sldNum" sz="quarter" idx="12"/>
          </p:nvPr>
        </p:nvSpPr>
        <p:spPr>
          <a:ln/>
        </p:spPr>
        <p:txBody>
          <a:bodyPr/>
          <a:lstStyle>
            <a:lvl1pPr>
              <a:defRPr/>
            </a:lvl1pPr>
          </a:lstStyle>
          <a:p>
            <a:fld id="{9D95EC0F-CA54-4641-ACCE-A13E2486683A}" type="slidenum">
              <a:rPr lang="en-US" altLang="en-US"/>
              <a:pPr/>
              <a:t>‹#›</a:t>
            </a:fld>
            <a:endParaRPr lang="en-US" altLang="en-US"/>
          </a:p>
        </p:txBody>
      </p:sp>
    </p:spTree>
    <p:extLst>
      <p:ext uri="{BB962C8B-B14F-4D97-AF65-F5344CB8AC3E}">
        <p14:creationId xmlns:p14="http://schemas.microsoft.com/office/powerpoint/2010/main" val="3131499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95B29299-D2A9-47CD-A2D8-5CCA3AED4AC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3">
            <a:extLst>
              <a:ext uri="{FF2B5EF4-FFF2-40B4-BE49-F238E27FC236}">
                <a16:creationId xmlns:a16="http://schemas.microsoft.com/office/drawing/2014/main" id="{CE72D9A7-C6F9-4EE5-95DE-6928C26F7F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4">
            <a:extLst>
              <a:ext uri="{FF2B5EF4-FFF2-40B4-BE49-F238E27FC236}">
                <a16:creationId xmlns:a16="http://schemas.microsoft.com/office/drawing/2014/main" id="{29F6CD7F-1A0F-4870-AE77-0854DAB4BE7B}"/>
              </a:ext>
            </a:extLst>
          </p:cNvPr>
          <p:cNvSpPr>
            <a:spLocks noGrp="1" noChangeArrowheads="1"/>
          </p:cNvSpPr>
          <p:nvPr>
            <p:ph type="sldNum" sz="quarter" idx="12"/>
          </p:nvPr>
        </p:nvSpPr>
        <p:spPr>
          <a:ln/>
        </p:spPr>
        <p:txBody>
          <a:bodyPr/>
          <a:lstStyle>
            <a:lvl1pPr>
              <a:defRPr/>
            </a:lvl1pPr>
          </a:lstStyle>
          <a:p>
            <a:fld id="{BDA25640-5E74-45F2-B9BF-31CE033299F9}" type="slidenum">
              <a:rPr lang="en-US" altLang="en-US"/>
              <a:pPr/>
              <a:t>‹#›</a:t>
            </a:fld>
            <a:endParaRPr lang="en-US" altLang="en-US"/>
          </a:p>
        </p:txBody>
      </p:sp>
    </p:spTree>
    <p:extLst>
      <p:ext uri="{BB962C8B-B14F-4D97-AF65-F5344CB8AC3E}">
        <p14:creationId xmlns:p14="http://schemas.microsoft.com/office/powerpoint/2010/main" val="3496350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a:extLst>
              <a:ext uri="{FF2B5EF4-FFF2-40B4-BE49-F238E27FC236}">
                <a16:creationId xmlns:a16="http://schemas.microsoft.com/office/drawing/2014/main" id="{CFC51D83-B0D6-4DE7-90DC-60550FAA311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6AE27C92-A556-4FE9-8C87-B0B49452F0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
            <a:extLst>
              <a:ext uri="{FF2B5EF4-FFF2-40B4-BE49-F238E27FC236}">
                <a16:creationId xmlns:a16="http://schemas.microsoft.com/office/drawing/2014/main" id="{C892C3B6-674B-4901-BDB1-B2E2E51A884B}"/>
              </a:ext>
            </a:extLst>
          </p:cNvPr>
          <p:cNvSpPr>
            <a:spLocks noGrp="1" noChangeArrowheads="1"/>
          </p:cNvSpPr>
          <p:nvPr>
            <p:ph type="sldNum" sz="quarter" idx="12"/>
          </p:nvPr>
        </p:nvSpPr>
        <p:spPr>
          <a:ln/>
        </p:spPr>
        <p:txBody>
          <a:bodyPr/>
          <a:lstStyle>
            <a:lvl1pPr>
              <a:defRPr/>
            </a:lvl1pPr>
          </a:lstStyle>
          <a:p>
            <a:fld id="{726943A3-576F-4888-AAF4-6DD455AAB6B0}" type="slidenum">
              <a:rPr lang="en-US" altLang="en-US"/>
              <a:pPr/>
              <a:t>‹#›</a:t>
            </a:fld>
            <a:endParaRPr lang="en-US" altLang="en-US"/>
          </a:p>
        </p:txBody>
      </p:sp>
    </p:spTree>
    <p:extLst>
      <p:ext uri="{BB962C8B-B14F-4D97-AF65-F5344CB8AC3E}">
        <p14:creationId xmlns:p14="http://schemas.microsoft.com/office/powerpoint/2010/main" val="3632983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a:extLst>
              <a:ext uri="{FF2B5EF4-FFF2-40B4-BE49-F238E27FC236}">
                <a16:creationId xmlns:a16="http://schemas.microsoft.com/office/drawing/2014/main" id="{FC9D9210-18DE-4A08-9F0F-6C3CB70A15A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4C69298F-1A21-4015-B58B-918218561A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
            <a:extLst>
              <a:ext uri="{FF2B5EF4-FFF2-40B4-BE49-F238E27FC236}">
                <a16:creationId xmlns:a16="http://schemas.microsoft.com/office/drawing/2014/main" id="{3E6B9D98-5100-4EAD-8523-F689D61495B5}"/>
              </a:ext>
            </a:extLst>
          </p:cNvPr>
          <p:cNvSpPr>
            <a:spLocks noGrp="1" noChangeArrowheads="1"/>
          </p:cNvSpPr>
          <p:nvPr>
            <p:ph type="sldNum" sz="quarter" idx="12"/>
          </p:nvPr>
        </p:nvSpPr>
        <p:spPr>
          <a:ln/>
        </p:spPr>
        <p:txBody>
          <a:bodyPr/>
          <a:lstStyle>
            <a:lvl1pPr>
              <a:defRPr/>
            </a:lvl1pPr>
          </a:lstStyle>
          <a:p>
            <a:fld id="{C08B20A3-7D8F-453D-BFD6-AA70FA966ADD}" type="slidenum">
              <a:rPr lang="en-US" altLang="en-US"/>
              <a:pPr/>
              <a:t>‹#›</a:t>
            </a:fld>
            <a:endParaRPr lang="en-US" altLang="en-US"/>
          </a:p>
        </p:txBody>
      </p:sp>
    </p:spTree>
    <p:extLst>
      <p:ext uri="{BB962C8B-B14F-4D97-AF65-F5344CB8AC3E}">
        <p14:creationId xmlns:p14="http://schemas.microsoft.com/office/powerpoint/2010/main" val="2295660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1.jpe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7C6A9DAB-637A-4BEE-854D-077F45141CBE}"/>
              </a:ext>
            </a:extLst>
          </p:cNvPr>
          <p:cNvGrpSpPr>
            <a:grpSpLocks/>
          </p:cNvGrpSpPr>
          <p:nvPr/>
        </p:nvGrpSpPr>
        <p:grpSpPr bwMode="auto">
          <a:xfrm>
            <a:off x="0" y="3902075"/>
            <a:ext cx="3400425" cy="2949575"/>
            <a:chOff x="0" y="2458"/>
            <a:chExt cx="2142" cy="1858"/>
          </a:xfrm>
        </p:grpSpPr>
        <p:sp>
          <p:nvSpPr>
            <p:cNvPr id="17411" name="Freeform 3">
              <a:extLst>
                <a:ext uri="{FF2B5EF4-FFF2-40B4-BE49-F238E27FC236}">
                  <a16:creationId xmlns:a16="http://schemas.microsoft.com/office/drawing/2014/main" id="{FE668336-A36A-4A5D-B6C3-FA2F1F41313B}"/>
                </a:ext>
              </a:extLst>
            </p:cNvPr>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sp>
          <p:nvSpPr>
            <p:cNvPr id="17412" name="Freeform 4">
              <a:extLst>
                <a:ext uri="{FF2B5EF4-FFF2-40B4-BE49-F238E27FC236}">
                  <a16:creationId xmlns:a16="http://schemas.microsoft.com/office/drawing/2014/main" id="{2BEBF546-09E3-4BF2-93E9-3F4AEC0FD17C}"/>
                </a:ext>
              </a:extLst>
            </p:cNvPr>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sp>
          <p:nvSpPr>
            <p:cNvPr id="17413" name="Freeform 5">
              <a:extLst>
                <a:ext uri="{FF2B5EF4-FFF2-40B4-BE49-F238E27FC236}">
                  <a16:creationId xmlns:a16="http://schemas.microsoft.com/office/drawing/2014/main" id="{CF340984-BAB6-4C3A-873B-DB72F7BBBCC5}"/>
                </a:ext>
              </a:extLst>
            </p:cNvPr>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sp>
          <p:nvSpPr>
            <p:cNvPr id="17414" name="Freeform 6">
              <a:extLst>
                <a:ext uri="{FF2B5EF4-FFF2-40B4-BE49-F238E27FC236}">
                  <a16:creationId xmlns:a16="http://schemas.microsoft.com/office/drawing/2014/main" id="{28509839-DD4D-49B7-9DEB-1382D035C136}"/>
                </a:ext>
              </a:extLst>
            </p:cNvPr>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sp>
          <p:nvSpPr>
            <p:cNvPr id="2060" name="Oval 7">
              <a:extLst>
                <a:ext uri="{FF2B5EF4-FFF2-40B4-BE49-F238E27FC236}">
                  <a16:creationId xmlns:a16="http://schemas.microsoft.com/office/drawing/2014/main" id="{F8082726-E23C-4289-9201-2D1584C7D047}"/>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061" name="Oval 8">
              <a:extLst>
                <a:ext uri="{FF2B5EF4-FFF2-40B4-BE49-F238E27FC236}">
                  <a16:creationId xmlns:a16="http://schemas.microsoft.com/office/drawing/2014/main" id="{D3F15949-198B-4A7D-94DD-99B1313673FF}"/>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062" name="Oval 9">
              <a:extLst>
                <a:ext uri="{FF2B5EF4-FFF2-40B4-BE49-F238E27FC236}">
                  <a16:creationId xmlns:a16="http://schemas.microsoft.com/office/drawing/2014/main" id="{A1CD78B9-E2A6-4C6B-8D14-0F56C2C6BAB7}"/>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grpSp>
      <p:sp>
        <p:nvSpPr>
          <p:cNvPr id="17418" name="Rectangle 10">
            <a:extLst>
              <a:ext uri="{FF2B5EF4-FFF2-40B4-BE49-F238E27FC236}">
                <a16:creationId xmlns:a16="http://schemas.microsoft.com/office/drawing/2014/main" id="{868CF432-39E9-4605-94EF-92DF275ECD70}"/>
              </a:ext>
            </a:extLst>
          </p:cNvPr>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7419" name="Rectangle 11">
            <a:extLst>
              <a:ext uri="{FF2B5EF4-FFF2-40B4-BE49-F238E27FC236}">
                <a16:creationId xmlns:a16="http://schemas.microsoft.com/office/drawing/2014/main" id="{E657455E-AF53-44CD-94C0-9D490E985984}"/>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420" name="Rectangle 12">
            <a:extLst>
              <a:ext uri="{FF2B5EF4-FFF2-40B4-BE49-F238E27FC236}">
                <a16:creationId xmlns:a16="http://schemas.microsoft.com/office/drawing/2014/main" id="{D04E65C3-02E2-44B4-BF9B-66E3457EB00C}"/>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10199"/>
                  </a:outerShdw>
                </a:effectLst>
                <a:latin typeface="Arial" charset="0"/>
              </a:defRPr>
            </a:lvl1pPr>
          </a:lstStyle>
          <a:p>
            <a:pPr>
              <a:defRPr/>
            </a:pPr>
            <a:endParaRPr lang="en-US"/>
          </a:p>
        </p:txBody>
      </p:sp>
      <p:sp>
        <p:nvSpPr>
          <p:cNvPr id="17421" name="Rectangle 13">
            <a:extLst>
              <a:ext uri="{FF2B5EF4-FFF2-40B4-BE49-F238E27FC236}">
                <a16:creationId xmlns:a16="http://schemas.microsoft.com/office/drawing/2014/main" id="{8DD7E8BB-A646-4031-A082-E8F44FFFAECA}"/>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10199"/>
                  </a:outerShdw>
                </a:effectLst>
                <a:latin typeface="Arial" charset="0"/>
              </a:defRPr>
            </a:lvl1pPr>
          </a:lstStyle>
          <a:p>
            <a:pPr>
              <a:defRPr/>
            </a:pPr>
            <a:endParaRPr lang="en-US"/>
          </a:p>
        </p:txBody>
      </p:sp>
      <p:sp>
        <p:nvSpPr>
          <p:cNvPr id="17422" name="Rectangle 14">
            <a:extLst>
              <a:ext uri="{FF2B5EF4-FFF2-40B4-BE49-F238E27FC236}">
                <a16:creationId xmlns:a16="http://schemas.microsoft.com/office/drawing/2014/main" id="{0DB1D1DA-7AC1-4CB1-93B8-E34BA8F7B2DE}"/>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10199"/>
                  </a:outerShdw>
                </a:effectLst>
              </a:defRPr>
            </a:lvl1pPr>
          </a:lstStyle>
          <a:p>
            <a:fld id="{B11456D7-B117-4E95-A8B3-4B2067661C18}"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875"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anose="05000000000000000000"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Freeform 2">
            <a:extLst>
              <a:ext uri="{FF2B5EF4-FFF2-40B4-BE49-F238E27FC236}">
                <a16:creationId xmlns:a16="http://schemas.microsoft.com/office/drawing/2014/main" id="{A09ED878-CEC6-421F-8C29-774DBD39441C}"/>
              </a:ext>
            </a:extLst>
          </p:cNvPr>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grpSp>
        <p:nvGrpSpPr>
          <p:cNvPr id="2051" name="Group 3">
            <a:extLst>
              <a:ext uri="{FF2B5EF4-FFF2-40B4-BE49-F238E27FC236}">
                <a16:creationId xmlns:a16="http://schemas.microsoft.com/office/drawing/2014/main" id="{C56A9E15-C788-4ABD-BB4F-F5A9E783C3B1}"/>
              </a:ext>
            </a:extLst>
          </p:cNvPr>
          <p:cNvGrpSpPr>
            <a:grpSpLocks/>
          </p:cNvGrpSpPr>
          <p:nvPr/>
        </p:nvGrpSpPr>
        <p:grpSpPr bwMode="auto">
          <a:xfrm>
            <a:off x="3175" y="4267200"/>
            <a:ext cx="9140825" cy="2590800"/>
            <a:chOff x="2" y="2688"/>
            <a:chExt cx="5758" cy="1632"/>
          </a:xfrm>
        </p:grpSpPr>
        <p:sp>
          <p:nvSpPr>
            <p:cNvPr id="2057" name="Freeform 4">
              <a:extLst>
                <a:ext uri="{FF2B5EF4-FFF2-40B4-BE49-F238E27FC236}">
                  <a16:creationId xmlns:a16="http://schemas.microsoft.com/office/drawing/2014/main" id="{7662EEC5-05A5-43E2-9C8B-33710B1902AF}"/>
                </a:ext>
              </a:extLst>
            </p:cNvPr>
            <p:cNvSpPr>
              <a:spLocks/>
            </p:cNvSpPr>
            <p:nvPr/>
          </p:nvSpPr>
          <p:spPr bwMode="hidden">
            <a:xfrm>
              <a:off x="2" y="2688"/>
              <a:ext cx="5758" cy="1632"/>
            </a:xfrm>
            <a:custGeom>
              <a:avLst/>
              <a:gdLst>
                <a:gd name="T0" fmla="*/ 5794 w 5740"/>
                <a:gd name="T1" fmla="*/ 233 h 4316"/>
                <a:gd name="T2" fmla="*/ 0 w 5740"/>
                <a:gd name="T3" fmla="*/ 233 h 4316"/>
                <a:gd name="T4" fmla="*/ 0 w 5740"/>
                <a:gd name="T5" fmla="*/ 0 h 4316"/>
                <a:gd name="T6" fmla="*/ 5794 w 5740"/>
                <a:gd name="T7" fmla="*/ 0 h 4316"/>
                <a:gd name="T8" fmla="*/ 5794 w 5740"/>
                <a:gd name="T9" fmla="*/ 233 h 4316"/>
                <a:gd name="T10" fmla="*/ 5794 w 5740"/>
                <a:gd name="T11" fmla="*/ 233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58" name="Group 5">
              <a:extLst>
                <a:ext uri="{FF2B5EF4-FFF2-40B4-BE49-F238E27FC236}">
                  <a16:creationId xmlns:a16="http://schemas.microsoft.com/office/drawing/2014/main" id="{B55A7300-20C5-4F7D-A945-38536B26C66A}"/>
                </a:ext>
              </a:extLst>
            </p:cNvPr>
            <p:cNvGrpSpPr>
              <a:grpSpLocks/>
            </p:cNvGrpSpPr>
            <p:nvPr userDrawn="1"/>
          </p:nvGrpSpPr>
          <p:grpSpPr bwMode="auto">
            <a:xfrm>
              <a:off x="3528" y="3715"/>
              <a:ext cx="792" cy="521"/>
              <a:chOff x="3527" y="3715"/>
              <a:chExt cx="792" cy="521"/>
            </a:xfrm>
          </p:grpSpPr>
          <p:sp>
            <p:nvSpPr>
              <p:cNvPr id="22534" name="Oval 6">
                <a:extLst>
                  <a:ext uri="{FF2B5EF4-FFF2-40B4-BE49-F238E27FC236}">
                    <a16:creationId xmlns:a16="http://schemas.microsoft.com/office/drawing/2014/main" id="{0068B086-5F25-49DA-8486-1A96DDB2DD12}"/>
                  </a:ext>
                </a:extLst>
              </p:cNvPr>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latin typeface="Arial" charset="0"/>
                </a:endParaRPr>
              </a:p>
            </p:txBody>
          </p:sp>
          <p:sp>
            <p:nvSpPr>
              <p:cNvPr id="22535" name="Oval 7">
                <a:extLst>
                  <a:ext uri="{FF2B5EF4-FFF2-40B4-BE49-F238E27FC236}">
                    <a16:creationId xmlns:a16="http://schemas.microsoft.com/office/drawing/2014/main" id="{CA9060A5-0597-42F7-BE06-616A4BF23DC8}"/>
                  </a:ext>
                </a:extLst>
              </p:cNvPr>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latin typeface="Arial" charset="0"/>
                </a:endParaRPr>
              </a:p>
            </p:txBody>
          </p:sp>
          <p:sp>
            <p:nvSpPr>
              <p:cNvPr id="22536" name="Oval 8">
                <a:extLst>
                  <a:ext uri="{FF2B5EF4-FFF2-40B4-BE49-F238E27FC236}">
                    <a16:creationId xmlns:a16="http://schemas.microsoft.com/office/drawing/2014/main" id="{6006CE5A-028B-4170-9C5C-9D47C01D7A0C}"/>
                  </a:ext>
                </a:extLst>
              </p:cNvPr>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latin typeface="Arial" charset="0"/>
                </a:endParaRPr>
              </a:p>
            </p:txBody>
          </p:sp>
          <p:sp>
            <p:nvSpPr>
              <p:cNvPr id="22537" name="Oval 9">
                <a:extLst>
                  <a:ext uri="{FF2B5EF4-FFF2-40B4-BE49-F238E27FC236}">
                    <a16:creationId xmlns:a16="http://schemas.microsoft.com/office/drawing/2014/main" id="{D0BB560C-61E4-4C92-8E4F-85E7592AD63E}"/>
                  </a:ext>
                </a:extLst>
              </p:cNvPr>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latin typeface="Arial" charset="0"/>
                </a:endParaRPr>
              </a:p>
            </p:txBody>
          </p:sp>
          <p:sp>
            <p:nvSpPr>
              <p:cNvPr id="22538" name="Oval 10">
                <a:extLst>
                  <a:ext uri="{FF2B5EF4-FFF2-40B4-BE49-F238E27FC236}">
                    <a16:creationId xmlns:a16="http://schemas.microsoft.com/office/drawing/2014/main" id="{7A469ECA-E2A8-4E82-BA1C-16AC44B20E8B}"/>
                  </a:ext>
                </a:extLst>
              </p:cNvPr>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latin typeface="Arial" charset="0"/>
                </a:endParaRPr>
              </a:p>
            </p:txBody>
          </p:sp>
          <p:sp>
            <p:nvSpPr>
              <p:cNvPr id="22539" name="Freeform 11">
                <a:extLst>
                  <a:ext uri="{FF2B5EF4-FFF2-40B4-BE49-F238E27FC236}">
                    <a16:creationId xmlns:a16="http://schemas.microsoft.com/office/drawing/2014/main" id="{84637259-88CC-4ED7-AABE-929AD87BE4EE}"/>
                  </a:ext>
                </a:extLst>
              </p:cNvPr>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sp>
            <p:nvSpPr>
              <p:cNvPr id="22540" name="Freeform 12">
                <a:extLst>
                  <a:ext uri="{FF2B5EF4-FFF2-40B4-BE49-F238E27FC236}">
                    <a16:creationId xmlns:a16="http://schemas.microsoft.com/office/drawing/2014/main" id="{D24436EF-6288-44A7-B591-15AB384FDF16}"/>
                  </a:ext>
                </a:extLst>
              </p:cNvPr>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sp>
            <p:nvSpPr>
              <p:cNvPr id="22541" name="Freeform 13">
                <a:extLst>
                  <a:ext uri="{FF2B5EF4-FFF2-40B4-BE49-F238E27FC236}">
                    <a16:creationId xmlns:a16="http://schemas.microsoft.com/office/drawing/2014/main" id="{5C39CF9C-0DD9-4831-B574-1AF9361AB3D2}"/>
                  </a:ext>
                </a:extLst>
              </p:cNvPr>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sp>
            <p:nvSpPr>
              <p:cNvPr id="22542" name="Freeform 14">
                <a:extLst>
                  <a:ext uri="{FF2B5EF4-FFF2-40B4-BE49-F238E27FC236}">
                    <a16:creationId xmlns:a16="http://schemas.microsoft.com/office/drawing/2014/main" id="{E00EFC79-5E87-4450-94D8-5A91E3C53E4F}"/>
                  </a:ext>
                </a:extLst>
              </p:cNvPr>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sp>
            <p:nvSpPr>
              <p:cNvPr id="22543" name="Freeform 15">
                <a:extLst>
                  <a:ext uri="{FF2B5EF4-FFF2-40B4-BE49-F238E27FC236}">
                    <a16:creationId xmlns:a16="http://schemas.microsoft.com/office/drawing/2014/main" id="{0A5F4BA8-4FE9-47EB-8A15-86FC6573A314}"/>
                  </a:ext>
                </a:extLst>
              </p:cNvPr>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sp>
            <p:nvSpPr>
              <p:cNvPr id="22544" name="Oval 16">
                <a:extLst>
                  <a:ext uri="{FF2B5EF4-FFF2-40B4-BE49-F238E27FC236}">
                    <a16:creationId xmlns:a16="http://schemas.microsoft.com/office/drawing/2014/main" id="{75585171-35EF-4050-A0BD-DF2360706C62}"/>
                  </a:ext>
                </a:extLst>
              </p:cNvPr>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latin typeface="Arial" charset="0"/>
                </a:endParaRPr>
              </a:p>
            </p:txBody>
          </p:sp>
        </p:grpSp>
        <p:grpSp>
          <p:nvGrpSpPr>
            <p:cNvPr id="2059" name="Group 17">
              <a:extLst>
                <a:ext uri="{FF2B5EF4-FFF2-40B4-BE49-F238E27FC236}">
                  <a16:creationId xmlns:a16="http://schemas.microsoft.com/office/drawing/2014/main" id="{A1C8D731-577E-40C1-B20B-FFC916A035C3}"/>
                </a:ext>
              </a:extLst>
            </p:cNvPr>
            <p:cNvGrpSpPr>
              <a:grpSpLocks/>
            </p:cNvGrpSpPr>
            <p:nvPr userDrawn="1"/>
          </p:nvGrpSpPr>
          <p:grpSpPr bwMode="auto">
            <a:xfrm>
              <a:off x="1776" y="3631"/>
              <a:ext cx="1626" cy="683"/>
              <a:chOff x="1776" y="3631"/>
              <a:chExt cx="1626" cy="683"/>
            </a:xfrm>
          </p:grpSpPr>
          <p:sp>
            <p:nvSpPr>
              <p:cNvPr id="22546" name="Oval 18">
                <a:extLst>
                  <a:ext uri="{FF2B5EF4-FFF2-40B4-BE49-F238E27FC236}">
                    <a16:creationId xmlns:a16="http://schemas.microsoft.com/office/drawing/2014/main" id="{0551990D-C323-494C-A683-DBDE8A9E5CFF}"/>
                  </a:ext>
                </a:extLst>
              </p:cNvPr>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latin typeface="Arial" charset="0"/>
                </a:endParaRPr>
              </a:p>
            </p:txBody>
          </p:sp>
          <p:sp>
            <p:nvSpPr>
              <p:cNvPr id="22547" name="Oval 19">
                <a:extLst>
                  <a:ext uri="{FF2B5EF4-FFF2-40B4-BE49-F238E27FC236}">
                    <a16:creationId xmlns:a16="http://schemas.microsoft.com/office/drawing/2014/main" id="{C3BA4B31-6070-4DDF-89C5-347A87C4710A}"/>
                  </a:ext>
                </a:extLst>
              </p:cNvPr>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latin typeface="Arial" charset="0"/>
                </a:endParaRPr>
              </a:p>
            </p:txBody>
          </p:sp>
          <p:sp>
            <p:nvSpPr>
              <p:cNvPr id="22548" name="Oval 20">
                <a:extLst>
                  <a:ext uri="{FF2B5EF4-FFF2-40B4-BE49-F238E27FC236}">
                    <a16:creationId xmlns:a16="http://schemas.microsoft.com/office/drawing/2014/main" id="{802E6067-6538-4BA9-85CC-DDDCD3E07E97}"/>
                  </a:ext>
                </a:extLst>
              </p:cNvPr>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latin typeface="Arial" charset="0"/>
                </a:endParaRPr>
              </a:p>
            </p:txBody>
          </p:sp>
          <p:sp>
            <p:nvSpPr>
              <p:cNvPr id="22549" name="Oval 21">
                <a:extLst>
                  <a:ext uri="{FF2B5EF4-FFF2-40B4-BE49-F238E27FC236}">
                    <a16:creationId xmlns:a16="http://schemas.microsoft.com/office/drawing/2014/main" id="{4F3A5151-79FF-4BD8-90EA-6F6E7C153405}"/>
                  </a:ext>
                </a:extLst>
              </p:cNvPr>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latin typeface="Arial" charset="0"/>
                </a:endParaRPr>
              </a:p>
            </p:txBody>
          </p:sp>
          <p:sp>
            <p:nvSpPr>
              <p:cNvPr id="22550" name="Oval 22">
                <a:extLst>
                  <a:ext uri="{FF2B5EF4-FFF2-40B4-BE49-F238E27FC236}">
                    <a16:creationId xmlns:a16="http://schemas.microsoft.com/office/drawing/2014/main" id="{85E04736-96C6-43A5-8AC9-5F1BF8B2CB37}"/>
                  </a:ext>
                </a:extLst>
              </p:cNvPr>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latin typeface="Arial" charset="0"/>
                </a:endParaRPr>
              </a:p>
            </p:txBody>
          </p:sp>
          <p:sp>
            <p:nvSpPr>
              <p:cNvPr id="22551" name="Oval 23">
                <a:extLst>
                  <a:ext uri="{FF2B5EF4-FFF2-40B4-BE49-F238E27FC236}">
                    <a16:creationId xmlns:a16="http://schemas.microsoft.com/office/drawing/2014/main" id="{E36A89F0-C603-41F0-80E9-9E75C3780B82}"/>
                  </a:ext>
                </a:extLst>
              </p:cNvPr>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latin typeface="Arial" charset="0"/>
                </a:endParaRPr>
              </a:p>
            </p:txBody>
          </p:sp>
          <p:sp>
            <p:nvSpPr>
              <p:cNvPr id="22552" name="Oval 24">
                <a:extLst>
                  <a:ext uri="{FF2B5EF4-FFF2-40B4-BE49-F238E27FC236}">
                    <a16:creationId xmlns:a16="http://schemas.microsoft.com/office/drawing/2014/main" id="{6601A794-EA63-4906-A796-413864EAAFA5}"/>
                  </a:ext>
                </a:extLst>
              </p:cNvPr>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latin typeface="Arial" charset="0"/>
                </a:endParaRPr>
              </a:p>
            </p:txBody>
          </p:sp>
          <p:sp>
            <p:nvSpPr>
              <p:cNvPr id="22553" name="Oval 25">
                <a:extLst>
                  <a:ext uri="{FF2B5EF4-FFF2-40B4-BE49-F238E27FC236}">
                    <a16:creationId xmlns:a16="http://schemas.microsoft.com/office/drawing/2014/main" id="{AA96F369-C5AB-402D-9119-306BC79255CD}"/>
                  </a:ext>
                </a:extLst>
              </p:cNvPr>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latin typeface="Arial" charset="0"/>
                </a:endParaRPr>
              </a:p>
            </p:txBody>
          </p:sp>
          <p:sp>
            <p:nvSpPr>
              <p:cNvPr id="22554" name="Freeform 26">
                <a:extLst>
                  <a:ext uri="{FF2B5EF4-FFF2-40B4-BE49-F238E27FC236}">
                    <a16:creationId xmlns:a16="http://schemas.microsoft.com/office/drawing/2014/main" id="{412B43BF-7A5C-4D0C-B315-86EC1ADB75CB}"/>
                  </a:ext>
                </a:extLst>
              </p:cNvPr>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sp>
            <p:nvSpPr>
              <p:cNvPr id="22555" name="Freeform 27">
                <a:extLst>
                  <a:ext uri="{FF2B5EF4-FFF2-40B4-BE49-F238E27FC236}">
                    <a16:creationId xmlns:a16="http://schemas.microsoft.com/office/drawing/2014/main" id="{4733F007-690F-454C-A966-BAD9128A49AD}"/>
                  </a:ext>
                </a:extLst>
              </p:cNvPr>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sp>
            <p:nvSpPr>
              <p:cNvPr id="22556" name="Freeform 28">
                <a:extLst>
                  <a:ext uri="{FF2B5EF4-FFF2-40B4-BE49-F238E27FC236}">
                    <a16:creationId xmlns:a16="http://schemas.microsoft.com/office/drawing/2014/main" id="{2232578F-E691-4C3E-A4A2-3B7F5294DDA8}"/>
                  </a:ext>
                </a:extLst>
              </p:cNvPr>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sp>
            <p:nvSpPr>
              <p:cNvPr id="22557" name="Freeform 29">
                <a:extLst>
                  <a:ext uri="{FF2B5EF4-FFF2-40B4-BE49-F238E27FC236}">
                    <a16:creationId xmlns:a16="http://schemas.microsoft.com/office/drawing/2014/main" id="{98B0A10E-C4B2-4207-BDF1-42FA312CEF9F}"/>
                  </a:ext>
                </a:extLst>
              </p:cNvPr>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sp>
            <p:nvSpPr>
              <p:cNvPr id="2103" name="Freeform 30">
                <a:extLst>
                  <a:ext uri="{FF2B5EF4-FFF2-40B4-BE49-F238E27FC236}">
                    <a16:creationId xmlns:a16="http://schemas.microsoft.com/office/drawing/2014/main" id="{98B44E9C-C000-4CF2-A0EF-D84D287AD38E}"/>
                  </a:ext>
                </a:extLst>
              </p:cNvPr>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4" name="Freeform 31">
                <a:extLst>
                  <a:ext uri="{FF2B5EF4-FFF2-40B4-BE49-F238E27FC236}">
                    <a16:creationId xmlns:a16="http://schemas.microsoft.com/office/drawing/2014/main" id="{291FE85D-D574-4F65-BE3D-82C5639F2FB6}"/>
                  </a:ext>
                </a:extLst>
              </p:cNvPr>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0" name="Freeform 32">
                <a:extLst>
                  <a:ext uri="{FF2B5EF4-FFF2-40B4-BE49-F238E27FC236}">
                    <a16:creationId xmlns:a16="http://schemas.microsoft.com/office/drawing/2014/main" id="{71DFB2A4-3587-4362-A5D2-8EB95E76F2C7}"/>
                  </a:ext>
                </a:extLst>
              </p:cNvPr>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sp>
            <p:nvSpPr>
              <p:cNvPr id="22561" name="Freeform 33">
                <a:extLst>
                  <a:ext uri="{FF2B5EF4-FFF2-40B4-BE49-F238E27FC236}">
                    <a16:creationId xmlns:a16="http://schemas.microsoft.com/office/drawing/2014/main" id="{520FD8EC-B6B1-4866-87CA-A6400FD56922}"/>
                  </a:ext>
                </a:extLst>
              </p:cNvPr>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sp>
            <p:nvSpPr>
              <p:cNvPr id="22562" name="Freeform 34">
                <a:extLst>
                  <a:ext uri="{FF2B5EF4-FFF2-40B4-BE49-F238E27FC236}">
                    <a16:creationId xmlns:a16="http://schemas.microsoft.com/office/drawing/2014/main" id="{37C355F0-A4BE-41CD-A910-BD6016D23431}"/>
                  </a:ext>
                </a:extLst>
              </p:cNvPr>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sp>
            <p:nvSpPr>
              <p:cNvPr id="2108" name="Freeform 35">
                <a:extLst>
                  <a:ext uri="{FF2B5EF4-FFF2-40B4-BE49-F238E27FC236}">
                    <a16:creationId xmlns:a16="http://schemas.microsoft.com/office/drawing/2014/main" id="{D4C29C7E-7E25-4B5F-AF6B-09DEC1FF94C9}"/>
                  </a:ext>
                </a:extLst>
              </p:cNvPr>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060" name="Group 36">
              <a:extLst>
                <a:ext uri="{FF2B5EF4-FFF2-40B4-BE49-F238E27FC236}">
                  <a16:creationId xmlns:a16="http://schemas.microsoft.com/office/drawing/2014/main" id="{59EE78C7-FD7B-406A-A834-E9EA35B1BE47}"/>
                </a:ext>
              </a:extLst>
            </p:cNvPr>
            <p:cNvGrpSpPr>
              <a:grpSpLocks/>
            </p:cNvGrpSpPr>
            <p:nvPr userDrawn="1"/>
          </p:nvGrpSpPr>
          <p:grpSpPr bwMode="auto">
            <a:xfrm>
              <a:off x="4128" y="3360"/>
              <a:ext cx="1351" cy="821"/>
              <a:chOff x="4128" y="3360"/>
              <a:chExt cx="1351" cy="821"/>
            </a:xfrm>
          </p:grpSpPr>
          <p:sp>
            <p:nvSpPr>
              <p:cNvPr id="22565" name="Freeform 37">
                <a:extLst>
                  <a:ext uri="{FF2B5EF4-FFF2-40B4-BE49-F238E27FC236}">
                    <a16:creationId xmlns:a16="http://schemas.microsoft.com/office/drawing/2014/main" id="{7DC7F59B-4B52-437D-B713-B68FD860D1D6}"/>
                  </a:ext>
                </a:extLst>
              </p:cNvPr>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sp>
            <p:nvSpPr>
              <p:cNvPr id="22566" name="Freeform 38">
                <a:extLst>
                  <a:ext uri="{FF2B5EF4-FFF2-40B4-BE49-F238E27FC236}">
                    <a16:creationId xmlns:a16="http://schemas.microsoft.com/office/drawing/2014/main" id="{36E06AA2-C1A3-4B57-8DF4-014BC3341A1C}"/>
                  </a:ext>
                </a:extLst>
              </p:cNvPr>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sp>
            <p:nvSpPr>
              <p:cNvPr id="22567" name="Freeform 39">
                <a:extLst>
                  <a:ext uri="{FF2B5EF4-FFF2-40B4-BE49-F238E27FC236}">
                    <a16:creationId xmlns:a16="http://schemas.microsoft.com/office/drawing/2014/main" id="{173C26F7-9D92-4508-9BCD-5D0091FC2100}"/>
                  </a:ext>
                </a:extLst>
              </p:cNvPr>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sp>
            <p:nvSpPr>
              <p:cNvPr id="22568" name="Freeform 40">
                <a:extLst>
                  <a:ext uri="{FF2B5EF4-FFF2-40B4-BE49-F238E27FC236}">
                    <a16:creationId xmlns:a16="http://schemas.microsoft.com/office/drawing/2014/main" id="{9010154B-0BE6-4019-8FC4-D2B359776F10}"/>
                  </a:ext>
                </a:extLst>
              </p:cNvPr>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sp>
            <p:nvSpPr>
              <p:cNvPr id="22569" name="Freeform 41">
                <a:extLst>
                  <a:ext uri="{FF2B5EF4-FFF2-40B4-BE49-F238E27FC236}">
                    <a16:creationId xmlns:a16="http://schemas.microsoft.com/office/drawing/2014/main" id="{0BEC8AF3-A58B-45E9-88E9-A897B780E5AC}"/>
                  </a:ext>
                </a:extLst>
              </p:cNvPr>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sp>
            <p:nvSpPr>
              <p:cNvPr id="22570" name="Freeform 42">
                <a:extLst>
                  <a:ext uri="{FF2B5EF4-FFF2-40B4-BE49-F238E27FC236}">
                    <a16:creationId xmlns:a16="http://schemas.microsoft.com/office/drawing/2014/main" id="{B1D2F357-BD7F-4A03-8D72-F1C67FA45A89}"/>
                  </a:ext>
                </a:extLst>
              </p:cNvPr>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sp>
            <p:nvSpPr>
              <p:cNvPr id="22571" name="Freeform 43">
                <a:extLst>
                  <a:ext uri="{FF2B5EF4-FFF2-40B4-BE49-F238E27FC236}">
                    <a16:creationId xmlns:a16="http://schemas.microsoft.com/office/drawing/2014/main" id="{5EB873E6-7431-4B2A-8FF2-2F4E9595602E}"/>
                  </a:ext>
                </a:extLst>
              </p:cNvPr>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sp>
            <p:nvSpPr>
              <p:cNvPr id="2081" name="Freeform 44">
                <a:extLst>
                  <a:ext uri="{FF2B5EF4-FFF2-40B4-BE49-F238E27FC236}">
                    <a16:creationId xmlns:a16="http://schemas.microsoft.com/office/drawing/2014/main" id="{75137BEF-34D6-42D0-874C-799D8897835E}"/>
                  </a:ext>
                </a:extLst>
              </p:cNvPr>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3" name="Freeform 45">
                <a:extLst>
                  <a:ext uri="{FF2B5EF4-FFF2-40B4-BE49-F238E27FC236}">
                    <a16:creationId xmlns:a16="http://schemas.microsoft.com/office/drawing/2014/main" id="{A562E603-0F0F-4243-AA24-C1252DC60F6D}"/>
                  </a:ext>
                </a:extLst>
              </p:cNvPr>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sp>
            <p:nvSpPr>
              <p:cNvPr id="22574" name="Freeform 46">
                <a:extLst>
                  <a:ext uri="{FF2B5EF4-FFF2-40B4-BE49-F238E27FC236}">
                    <a16:creationId xmlns:a16="http://schemas.microsoft.com/office/drawing/2014/main" id="{D33371AC-D66C-40FE-B9DF-097ED293A746}"/>
                  </a:ext>
                </a:extLst>
              </p:cNvPr>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sp>
            <p:nvSpPr>
              <p:cNvPr id="22575" name="Freeform 47">
                <a:extLst>
                  <a:ext uri="{FF2B5EF4-FFF2-40B4-BE49-F238E27FC236}">
                    <a16:creationId xmlns:a16="http://schemas.microsoft.com/office/drawing/2014/main" id="{72911A55-8779-4874-961A-B333DCADB09A}"/>
                  </a:ext>
                </a:extLst>
              </p:cNvPr>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Arial" charset="0"/>
                </a:endParaRPr>
              </a:p>
            </p:txBody>
          </p:sp>
          <p:sp>
            <p:nvSpPr>
              <p:cNvPr id="22576" name="Oval 48">
                <a:extLst>
                  <a:ext uri="{FF2B5EF4-FFF2-40B4-BE49-F238E27FC236}">
                    <a16:creationId xmlns:a16="http://schemas.microsoft.com/office/drawing/2014/main" id="{257164CC-906F-4EA6-AEF2-C04E7F1310D1}"/>
                  </a:ext>
                </a:extLst>
              </p:cNvPr>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latin typeface="Arial" charset="0"/>
                </a:endParaRPr>
              </a:p>
            </p:txBody>
          </p:sp>
          <p:sp>
            <p:nvSpPr>
              <p:cNvPr id="22577" name="Oval 49">
                <a:extLst>
                  <a:ext uri="{FF2B5EF4-FFF2-40B4-BE49-F238E27FC236}">
                    <a16:creationId xmlns:a16="http://schemas.microsoft.com/office/drawing/2014/main" id="{8FC19517-9379-4707-9979-5C431E182BD5}"/>
                  </a:ext>
                </a:extLst>
              </p:cNvPr>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latin typeface="Arial" charset="0"/>
                </a:endParaRPr>
              </a:p>
            </p:txBody>
          </p:sp>
          <p:sp>
            <p:nvSpPr>
              <p:cNvPr id="22578" name="Oval 50">
                <a:extLst>
                  <a:ext uri="{FF2B5EF4-FFF2-40B4-BE49-F238E27FC236}">
                    <a16:creationId xmlns:a16="http://schemas.microsoft.com/office/drawing/2014/main" id="{5E332F3F-6D30-4981-AD03-DF00145152E4}"/>
                  </a:ext>
                </a:extLst>
              </p:cNvPr>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latin typeface="Arial" charset="0"/>
                </a:endParaRPr>
              </a:p>
            </p:txBody>
          </p:sp>
          <p:sp>
            <p:nvSpPr>
              <p:cNvPr id="22579" name="Oval 51">
                <a:extLst>
                  <a:ext uri="{FF2B5EF4-FFF2-40B4-BE49-F238E27FC236}">
                    <a16:creationId xmlns:a16="http://schemas.microsoft.com/office/drawing/2014/main" id="{8F20E619-2FA5-412F-940F-03DFC002938D}"/>
                  </a:ext>
                </a:extLst>
              </p:cNvPr>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latin typeface="Arial" charset="0"/>
                </a:endParaRPr>
              </a:p>
            </p:txBody>
          </p:sp>
          <p:sp>
            <p:nvSpPr>
              <p:cNvPr id="22580" name="Oval 52">
                <a:extLst>
                  <a:ext uri="{FF2B5EF4-FFF2-40B4-BE49-F238E27FC236}">
                    <a16:creationId xmlns:a16="http://schemas.microsoft.com/office/drawing/2014/main" id="{5A59E480-212B-4ED3-A35C-EE8158FD5652}"/>
                  </a:ext>
                </a:extLst>
              </p:cNvPr>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latin typeface="Arial" charset="0"/>
                </a:endParaRPr>
              </a:p>
            </p:txBody>
          </p:sp>
          <p:sp>
            <p:nvSpPr>
              <p:cNvPr id="22581" name="Oval 53">
                <a:extLst>
                  <a:ext uri="{FF2B5EF4-FFF2-40B4-BE49-F238E27FC236}">
                    <a16:creationId xmlns:a16="http://schemas.microsoft.com/office/drawing/2014/main" id="{720A1CFD-5B81-4A75-8E35-BA1B5BAD05DB}"/>
                  </a:ext>
                </a:extLst>
              </p:cNvPr>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latin typeface="Arial" charset="0"/>
                </a:endParaRPr>
              </a:p>
            </p:txBody>
          </p:sp>
        </p:grpSp>
        <p:grpSp>
          <p:nvGrpSpPr>
            <p:cNvPr id="2061" name="Group 54">
              <a:extLst>
                <a:ext uri="{FF2B5EF4-FFF2-40B4-BE49-F238E27FC236}">
                  <a16:creationId xmlns:a16="http://schemas.microsoft.com/office/drawing/2014/main" id="{508652A3-E2F8-48A5-9EF8-27FE38F5C9E9}"/>
                </a:ext>
              </a:extLst>
            </p:cNvPr>
            <p:cNvGrpSpPr>
              <a:grpSpLocks/>
            </p:cNvGrpSpPr>
            <p:nvPr userDrawn="1"/>
          </p:nvGrpSpPr>
          <p:grpSpPr bwMode="auto">
            <a:xfrm>
              <a:off x="5280" y="3024"/>
              <a:ext cx="425" cy="258"/>
              <a:chOff x="5280" y="3024"/>
              <a:chExt cx="425" cy="258"/>
            </a:xfrm>
          </p:grpSpPr>
          <p:sp>
            <p:nvSpPr>
              <p:cNvPr id="2062" name="Freeform 55">
                <a:extLst>
                  <a:ext uri="{FF2B5EF4-FFF2-40B4-BE49-F238E27FC236}">
                    <a16:creationId xmlns:a16="http://schemas.microsoft.com/office/drawing/2014/main" id="{60F56120-399A-4865-80C9-C7E4F8B465EE}"/>
                  </a:ext>
                </a:extLst>
              </p:cNvPr>
              <p:cNvSpPr>
                <a:spLocks/>
              </p:cNvSpPr>
              <p:nvPr/>
            </p:nvSpPr>
            <p:spPr bwMode="hidden">
              <a:xfrm>
                <a:off x="5280" y="3186"/>
                <a:ext cx="383" cy="96"/>
              </a:xfrm>
              <a:custGeom>
                <a:avLst/>
                <a:gdLst>
                  <a:gd name="T0" fmla="*/ 212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2 w 382"/>
                  <a:gd name="T19" fmla="*/ 96 h 96"/>
                  <a:gd name="T20" fmla="*/ 266 w 382"/>
                  <a:gd name="T21" fmla="*/ 90 h 96"/>
                  <a:gd name="T22" fmla="*/ 314 w 382"/>
                  <a:gd name="T23" fmla="*/ 84 h 96"/>
                  <a:gd name="T24" fmla="*/ 355 w 382"/>
                  <a:gd name="T25" fmla="*/ 66 h 96"/>
                  <a:gd name="T26" fmla="*/ 385 w 382"/>
                  <a:gd name="T27" fmla="*/ 42 h 96"/>
                  <a:gd name="T28" fmla="*/ 379 w 382"/>
                  <a:gd name="T29" fmla="*/ 42 h 96"/>
                  <a:gd name="T30" fmla="*/ 349 w 382"/>
                  <a:gd name="T31" fmla="*/ 66 h 96"/>
                  <a:gd name="T32" fmla="*/ 308 w 382"/>
                  <a:gd name="T33" fmla="*/ 78 h 96"/>
                  <a:gd name="T34" fmla="*/ 266 w 382"/>
                  <a:gd name="T35" fmla="*/ 90 h 96"/>
                  <a:gd name="T36" fmla="*/ 212 w 382"/>
                  <a:gd name="T37" fmla="*/ 96 h 96"/>
                  <a:gd name="T38" fmla="*/ 212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3" name="Freeform 56">
                <a:extLst>
                  <a:ext uri="{FF2B5EF4-FFF2-40B4-BE49-F238E27FC236}">
                    <a16:creationId xmlns:a16="http://schemas.microsoft.com/office/drawing/2014/main" id="{757CA676-DA19-4793-9F28-CC96D51AB87E}"/>
                  </a:ext>
                </a:extLst>
              </p:cNvPr>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4" name="Freeform 57">
                <a:extLst>
                  <a:ext uri="{FF2B5EF4-FFF2-40B4-BE49-F238E27FC236}">
                    <a16:creationId xmlns:a16="http://schemas.microsoft.com/office/drawing/2014/main" id="{AF477003-5BAF-4E79-B34E-2800EE04FD1F}"/>
                  </a:ext>
                </a:extLst>
              </p:cNvPr>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5" name="Freeform 58">
                <a:extLst>
                  <a:ext uri="{FF2B5EF4-FFF2-40B4-BE49-F238E27FC236}">
                    <a16:creationId xmlns:a16="http://schemas.microsoft.com/office/drawing/2014/main" id="{0080E463-3C8F-4631-B35F-243BAB1EF4C9}"/>
                  </a:ext>
                </a:extLst>
              </p:cNvPr>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6" name="Freeform 59">
                <a:extLst>
                  <a:ext uri="{FF2B5EF4-FFF2-40B4-BE49-F238E27FC236}">
                    <a16:creationId xmlns:a16="http://schemas.microsoft.com/office/drawing/2014/main" id="{4F6DD150-40C2-4BF9-9B05-8505C4827F7E}"/>
                  </a:ext>
                </a:extLst>
              </p:cNvPr>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7" name="Freeform 60">
                <a:extLst>
                  <a:ext uri="{FF2B5EF4-FFF2-40B4-BE49-F238E27FC236}">
                    <a16:creationId xmlns:a16="http://schemas.microsoft.com/office/drawing/2014/main" id="{4833F3AD-D661-4E5C-8CDE-9206118B5474}"/>
                  </a:ext>
                </a:extLst>
              </p:cNvPr>
              <p:cNvSpPr>
                <a:spLocks/>
              </p:cNvSpPr>
              <p:nvPr/>
            </p:nvSpPr>
            <p:spPr bwMode="hidden">
              <a:xfrm>
                <a:off x="5489" y="3042"/>
                <a:ext cx="186" cy="210"/>
              </a:xfrm>
              <a:custGeom>
                <a:avLst/>
                <a:gdLst>
                  <a:gd name="T0" fmla="*/ 0 w 185"/>
                  <a:gd name="T1" fmla="*/ 6 h 210"/>
                  <a:gd name="T2" fmla="*/ 66 w 185"/>
                  <a:gd name="T3" fmla="*/ 12 h 210"/>
                  <a:gd name="T4" fmla="*/ 122 w 185"/>
                  <a:gd name="T5" fmla="*/ 36 h 210"/>
                  <a:gd name="T6" fmla="*/ 158 w 185"/>
                  <a:gd name="T7" fmla="*/ 72 h 210"/>
                  <a:gd name="T8" fmla="*/ 164 w 185"/>
                  <a:gd name="T9" fmla="*/ 90 h 210"/>
                  <a:gd name="T10" fmla="*/ 170 w 185"/>
                  <a:gd name="T11" fmla="*/ 114 h 210"/>
                  <a:gd name="T12" fmla="*/ 164 w 185"/>
                  <a:gd name="T13" fmla="*/ 138 h 210"/>
                  <a:gd name="T14" fmla="*/ 152 w 185"/>
                  <a:gd name="T15" fmla="*/ 162 h 210"/>
                  <a:gd name="T16" fmla="*/ 122 w 185"/>
                  <a:gd name="T17" fmla="*/ 180 h 210"/>
                  <a:gd name="T18" fmla="*/ 90 w 185"/>
                  <a:gd name="T19" fmla="*/ 198 h 210"/>
                  <a:gd name="T20" fmla="*/ 99 w 185"/>
                  <a:gd name="T21" fmla="*/ 210 h 210"/>
                  <a:gd name="T22" fmla="*/ 134 w 185"/>
                  <a:gd name="T23" fmla="*/ 192 h 210"/>
                  <a:gd name="T24" fmla="*/ 164 w 185"/>
                  <a:gd name="T25" fmla="*/ 168 h 210"/>
                  <a:gd name="T26" fmla="*/ 182 w 185"/>
                  <a:gd name="T27" fmla="*/ 144 h 210"/>
                  <a:gd name="T28" fmla="*/ 188 w 185"/>
                  <a:gd name="T29" fmla="*/ 114 h 210"/>
                  <a:gd name="T30" fmla="*/ 182 w 185"/>
                  <a:gd name="T31" fmla="*/ 90 h 210"/>
                  <a:gd name="T32" fmla="*/ 176 w 185"/>
                  <a:gd name="T33" fmla="*/ 66 h 210"/>
                  <a:gd name="T34" fmla="*/ 158 w 185"/>
                  <a:gd name="T35" fmla="*/ 48 h 210"/>
                  <a:gd name="T36" fmla="*/ 134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8" name="Freeform 61">
                <a:extLst>
                  <a:ext uri="{FF2B5EF4-FFF2-40B4-BE49-F238E27FC236}">
                    <a16:creationId xmlns:a16="http://schemas.microsoft.com/office/drawing/2014/main" id="{8DEE2202-FD21-4F86-BB0F-9B3085F6D88B}"/>
                  </a:ext>
                </a:extLst>
              </p:cNvPr>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69" name="Group 62">
                <a:extLst>
                  <a:ext uri="{FF2B5EF4-FFF2-40B4-BE49-F238E27FC236}">
                    <a16:creationId xmlns:a16="http://schemas.microsoft.com/office/drawing/2014/main" id="{DE371FF8-9B8D-4BAA-AAF1-B4B2A73ED80D}"/>
                  </a:ext>
                </a:extLst>
              </p:cNvPr>
              <p:cNvGrpSpPr>
                <a:grpSpLocks/>
              </p:cNvGrpSpPr>
              <p:nvPr/>
            </p:nvGrpSpPr>
            <p:grpSpPr bwMode="auto">
              <a:xfrm>
                <a:off x="5381" y="3085"/>
                <a:ext cx="227" cy="132"/>
                <a:chOff x="5381" y="3085"/>
                <a:chExt cx="227" cy="132"/>
              </a:xfrm>
            </p:grpSpPr>
            <p:sp>
              <p:nvSpPr>
                <p:cNvPr id="3094" name="Oval 63">
                  <a:extLst>
                    <a:ext uri="{FF2B5EF4-FFF2-40B4-BE49-F238E27FC236}">
                      <a16:creationId xmlns:a16="http://schemas.microsoft.com/office/drawing/2014/main" id="{41E2CBFF-D64B-4530-BC6F-38B44C8422AA}"/>
                    </a:ext>
                  </a:extLst>
                </p:cNvPr>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095" name="Oval 64">
                  <a:extLst>
                    <a:ext uri="{FF2B5EF4-FFF2-40B4-BE49-F238E27FC236}">
                      <a16:creationId xmlns:a16="http://schemas.microsoft.com/office/drawing/2014/main" id="{5979E284-BE2D-43AD-847C-88D42D4ED103}"/>
                    </a:ext>
                  </a:extLst>
                </p:cNvPr>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096" name="Oval 65">
                  <a:extLst>
                    <a:ext uri="{FF2B5EF4-FFF2-40B4-BE49-F238E27FC236}">
                      <a16:creationId xmlns:a16="http://schemas.microsoft.com/office/drawing/2014/main" id="{9703B524-3EDA-481E-B686-7EE9C6DC3079}"/>
                    </a:ext>
                  </a:extLst>
                </p:cNvPr>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097" name="Oval 66">
                  <a:extLst>
                    <a:ext uri="{FF2B5EF4-FFF2-40B4-BE49-F238E27FC236}">
                      <a16:creationId xmlns:a16="http://schemas.microsoft.com/office/drawing/2014/main" id="{B015C94A-0307-46E0-9D14-20B072DEE077}"/>
                    </a:ext>
                  </a:extLst>
                </p:cNvPr>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grpSp>
        </p:grpSp>
      </p:grpSp>
      <p:sp>
        <p:nvSpPr>
          <p:cNvPr id="22595" name="Rectangle 67">
            <a:extLst>
              <a:ext uri="{FF2B5EF4-FFF2-40B4-BE49-F238E27FC236}">
                <a16:creationId xmlns:a16="http://schemas.microsoft.com/office/drawing/2014/main" id="{32839495-CDD6-4FFB-8999-7090ABBD8791}"/>
              </a:ext>
            </a:extLst>
          </p:cNvPr>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22596" name="Rectangle 68">
            <a:extLst>
              <a:ext uri="{FF2B5EF4-FFF2-40B4-BE49-F238E27FC236}">
                <a16:creationId xmlns:a16="http://schemas.microsoft.com/office/drawing/2014/main" id="{9A5D1FF6-FF77-4FBC-8553-0AC1E9FCECF6}"/>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597" name="Rectangle 69">
            <a:extLst>
              <a:ext uri="{FF2B5EF4-FFF2-40B4-BE49-F238E27FC236}">
                <a16:creationId xmlns:a16="http://schemas.microsoft.com/office/drawing/2014/main" id="{46AEEA92-9E8C-4BAB-9E42-C185F5255FA0}"/>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22598" name="Rectangle 70">
            <a:extLst>
              <a:ext uri="{FF2B5EF4-FFF2-40B4-BE49-F238E27FC236}">
                <a16:creationId xmlns:a16="http://schemas.microsoft.com/office/drawing/2014/main" id="{DB51A7B6-BCF1-474B-9FCE-3A0F878DF5BE}"/>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22599" name="Rectangle 71">
            <a:extLst>
              <a:ext uri="{FF2B5EF4-FFF2-40B4-BE49-F238E27FC236}">
                <a16:creationId xmlns:a16="http://schemas.microsoft.com/office/drawing/2014/main" id="{B7F5F3E2-C743-4598-8249-32313F7DC1E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E614526E-F08C-4CDF-8109-A44452460D7E}"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876"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pPr>
              <a:defRPr/>
            </a:pPr>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pPr>
              <a:defRPr/>
            </a:pPr>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B11456D7-B117-4E95-A8B3-4B2067661C18}" type="slidenum">
              <a:rPr lang="en-US" altLang="en-US" smtClean="0"/>
              <a:pPr/>
              <a:t>‹#›</a:t>
            </a:fld>
            <a:endParaRPr lang="en-US" altLang="en-US"/>
          </a:p>
        </p:txBody>
      </p:sp>
    </p:spTree>
    <p:extLst>
      <p:ext uri="{BB962C8B-B14F-4D97-AF65-F5344CB8AC3E}">
        <p14:creationId xmlns:p14="http://schemas.microsoft.com/office/powerpoint/2010/main" val="2555967227"/>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11456D7-B117-4E95-A8B3-4B2067661C18}" type="slidenum">
              <a:rPr lang="en-US" altLang="en-US" smtClean="0"/>
              <a:pPr/>
              <a:t>‹#›</a:t>
            </a:fld>
            <a:endParaRPr lang="en-US" altLang="en-US"/>
          </a:p>
        </p:txBody>
      </p:sp>
    </p:spTree>
    <p:extLst>
      <p:ext uri="{BB962C8B-B14F-4D97-AF65-F5344CB8AC3E}">
        <p14:creationId xmlns:p14="http://schemas.microsoft.com/office/powerpoint/2010/main" val="75118455"/>
      </p:ext>
    </p:extLst>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 id="2147483927" r:id="rId15"/>
    <p:sldLayoutId id="2147483928" r:id="rId16"/>
    <p:sldLayoutId id="2147483929"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F78026DF-8FE0-47DE-96C5-4D0F31F741B0}"/>
              </a:ext>
            </a:extLst>
          </p:cNvPr>
          <p:cNvSpPr>
            <a:spLocks noGrp="1" noRot="1" noChangeArrowheads="1"/>
          </p:cNvSpPr>
          <p:nvPr>
            <p:ph type="ctrTitle" sz="quarter"/>
          </p:nvPr>
        </p:nvSpPr>
        <p:spPr>
          <a:xfrm>
            <a:off x="-152400" y="838200"/>
            <a:ext cx="7772400" cy="1600200"/>
          </a:xfrm>
        </p:spPr>
        <p:txBody>
          <a:bodyPr/>
          <a:lstStyle/>
          <a:p>
            <a:pPr algn="l"/>
            <a:r>
              <a:rPr lang="en-US" altLang="en-US" sz="4000" dirty="0">
                <a:ln>
                  <a:noFill/>
                </a:ln>
              </a:rPr>
              <a:t>Science in the “Dark Ages”</a:t>
            </a:r>
          </a:p>
        </p:txBody>
      </p:sp>
      <p:sp>
        <p:nvSpPr>
          <p:cNvPr id="24579" name="Rectangle 3">
            <a:extLst>
              <a:ext uri="{FF2B5EF4-FFF2-40B4-BE49-F238E27FC236}">
                <a16:creationId xmlns:a16="http://schemas.microsoft.com/office/drawing/2014/main" id="{37CDD82B-DECC-4DAB-A36F-0963B7EDD567}"/>
              </a:ext>
            </a:extLst>
          </p:cNvPr>
          <p:cNvSpPr>
            <a:spLocks noGrp="1" noRot="1" noChangeArrowheads="1"/>
          </p:cNvSpPr>
          <p:nvPr>
            <p:ph type="subTitle" sz="quarter" idx="1"/>
          </p:nvPr>
        </p:nvSpPr>
        <p:spPr>
          <a:xfrm>
            <a:off x="427314" y="3124200"/>
            <a:ext cx="8302625" cy="2819400"/>
          </a:xfrm>
        </p:spPr>
        <p:txBody>
          <a:bodyPr/>
          <a:lstStyle/>
          <a:p>
            <a:pPr algn="l">
              <a:lnSpc>
                <a:spcPct val="90000"/>
              </a:lnSpc>
            </a:pPr>
            <a:r>
              <a:rPr lang="en-US" altLang="en-US" sz="2400" b="1" dirty="0"/>
              <a:t>The world is still largely undiscovered. People in one country or continent know little or nothing about people or ideas elsewhere. Much of the flourishing of scientific thought is taking place in China and what is now known as the Middle East.  </a:t>
            </a:r>
          </a:p>
          <a:p>
            <a:pPr algn="l">
              <a:lnSpc>
                <a:spcPct val="90000"/>
              </a:lnSpc>
            </a:pPr>
            <a:endParaRPr lang="en-US" altLang="en-US" sz="2400" b="1" dirty="0"/>
          </a:p>
          <a:p>
            <a:pPr algn="l">
              <a:lnSpc>
                <a:spcPct val="90000"/>
              </a:lnSpc>
            </a:pPr>
            <a:r>
              <a:rPr lang="en-US" altLang="en-US" sz="2400" b="1" dirty="0"/>
              <a:t>The only “common” languages at the time in which ideas are recorded are Greek, Egyptian and Latin</a:t>
            </a:r>
          </a:p>
        </p:txBody>
      </p:sp>
      <p:pic>
        <p:nvPicPr>
          <p:cNvPr id="2" name="Picture 1">
            <a:extLst>
              <a:ext uri="{FF2B5EF4-FFF2-40B4-BE49-F238E27FC236}">
                <a16:creationId xmlns:a16="http://schemas.microsoft.com/office/drawing/2014/main" id="{C9C756ED-E6CD-47FA-8751-29F782071E31}"/>
              </a:ext>
            </a:extLst>
          </p:cNvPr>
          <p:cNvPicPr>
            <a:picLocks noChangeAspect="1"/>
          </p:cNvPicPr>
          <p:nvPr/>
        </p:nvPicPr>
        <p:blipFill>
          <a:blip r:embed="rId2"/>
          <a:stretch>
            <a:fillRect/>
          </a:stretch>
        </p:blipFill>
        <p:spPr>
          <a:xfrm>
            <a:off x="6934200" y="0"/>
            <a:ext cx="2034036" cy="304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89A6C-4241-43A7-AE37-8311F87E419D}"/>
              </a:ext>
            </a:extLst>
          </p:cNvPr>
          <p:cNvSpPr>
            <a:spLocks noGrp="1"/>
          </p:cNvSpPr>
          <p:nvPr>
            <p:ph type="title"/>
          </p:nvPr>
        </p:nvSpPr>
        <p:spPr/>
        <p:txBody>
          <a:bodyPr/>
          <a:lstStyle/>
          <a:p>
            <a:pPr>
              <a:defRPr/>
            </a:pPr>
            <a:r>
              <a:rPr lang="en-US" dirty="0"/>
              <a:t>Mathematics</a:t>
            </a:r>
          </a:p>
        </p:txBody>
      </p:sp>
      <p:sp>
        <p:nvSpPr>
          <p:cNvPr id="3" name="Content Placeholder 2">
            <a:extLst>
              <a:ext uri="{FF2B5EF4-FFF2-40B4-BE49-F238E27FC236}">
                <a16:creationId xmlns:a16="http://schemas.microsoft.com/office/drawing/2014/main" id="{EA051112-E394-46EE-A6D1-BA4F3EDDF086}"/>
              </a:ext>
            </a:extLst>
          </p:cNvPr>
          <p:cNvSpPr>
            <a:spLocks noGrp="1"/>
          </p:cNvSpPr>
          <p:nvPr>
            <p:ph idx="1"/>
          </p:nvPr>
        </p:nvSpPr>
        <p:spPr>
          <a:xfrm>
            <a:off x="864382" y="2489200"/>
            <a:ext cx="7746218" cy="3530600"/>
          </a:xfrm>
        </p:spPr>
        <p:txBody>
          <a:bodyPr>
            <a:noAutofit/>
          </a:bodyPr>
          <a:lstStyle/>
          <a:p>
            <a:pPr>
              <a:defRPr/>
            </a:pPr>
            <a:r>
              <a:rPr lang="en-US" dirty="0">
                <a:effectLst/>
              </a:rPr>
              <a:t>Islamic theory of numbers was influenced by the Greek mathematician, Pythagoras, and viewed mathematics as having </a:t>
            </a:r>
            <a:r>
              <a:rPr lang="en-US" b="1" dirty="0">
                <a:solidFill>
                  <a:srgbClr val="FF0000"/>
                </a:solidFill>
                <a:effectLst/>
              </a:rPr>
              <a:t>sacred significance </a:t>
            </a:r>
            <a:r>
              <a:rPr lang="en-US" dirty="0">
                <a:effectLst/>
              </a:rPr>
              <a:t>symbolizing the inner reality of all things created by God. Number systems were also important for practical things like measurement and money calculations in trade</a:t>
            </a:r>
          </a:p>
          <a:p>
            <a:pPr>
              <a:defRPr/>
            </a:pPr>
            <a:r>
              <a:rPr lang="en-US" dirty="0">
                <a:effectLst/>
              </a:rPr>
              <a:t>Algebra first became a separate field of mathematics in Islam. The word “algebra” comes from the Arabic word “al-</a:t>
            </a:r>
            <a:r>
              <a:rPr lang="en-US" dirty="0" err="1">
                <a:effectLst/>
              </a:rPr>
              <a:t>jabr</a:t>
            </a:r>
            <a:r>
              <a:rPr lang="en-US" dirty="0">
                <a:effectLst/>
              </a:rPr>
              <a:t>” which means “</a:t>
            </a:r>
            <a:r>
              <a:rPr lang="en-US" b="1" dirty="0">
                <a:solidFill>
                  <a:srgbClr val="FF0000"/>
                </a:solidFill>
                <a:effectLst/>
              </a:rPr>
              <a:t>restoring balance</a:t>
            </a:r>
            <a:r>
              <a:rPr lang="en-US" dirty="0">
                <a:effectLst/>
              </a:rPr>
              <a:t>” in an equation. The development of algebra allowed mathematicians to represent numbers in the form of generalized symbols</a:t>
            </a:r>
            <a:r>
              <a:rPr lang="en-US" dirty="0"/>
              <a:t> and allowed for </a:t>
            </a:r>
            <a:r>
              <a:rPr lang="en-US" b="1" dirty="0">
                <a:solidFill>
                  <a:srgbClr val="FF0000"/>
                </a:solidFill>
              </a:rPr>
              <a:t>the unknown </a:t>
            </a:r>
            <a:r>
              <a:rPr lang="en-US" dirty="0"/>
              <a:t>variable; e.g. 4 +x = 6</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15BA0-E8CA-4E0A-8ACC-1056E8AF2CD2}"/>
              </a:ext>
            </a:extLst>
          </p:cNvPr>
          <p:cNvSpPr>
            <a:spLocks noGrp="1"/>
          </p:cNvSpPr>
          <p:nvPr>
            <p:ph type="title"/>
          </p:nvPr>
        </p:nvSpPr>
        <p:spPr/>
        <p:txBody>
          <a:bodyPr/>
          <a:lstStyle/>
          <a:p>
            <a:pPr eaLnBrk="1" hangingPunct="1">
              <a:defRPr/>
            </a:pPr>
            <a:r>
              <a:rPr lang="en-US" dirty="0"/>
              <a:t>Algebra circa 800</a:t>
            </a:r>
          </a:p>
        </p:txBody>
      </p:sp>
      <p:sp>
        <p:nvSpPr>
          <p:cNvPr id="3" name="Content Placeholder 2">
            <a:extLst>
              <a:ext uri="{FF2B5EF4-FFF2-40B4-BE49-F238E27FC236}">
                <a16:creationId xmlns:a16="http://schemas.microsoft.com/office/drawing/2014/main" id="{BAB497FB-F10F-411E-9D8F-FC3F387AA54C}"/>
              </a:ext>
            </a:extLst>
          </p:cNvPr>
          <p:cNvSpPr>
            <a:spLocks noGrp="1"/>
          </p:cNvSpPr>
          <p:nvPr>
            <p:ph idx="1"/>
          </p:nvPr>
        </p:nvSpPr>
        <p:spPr/>
        <p:txBody>
          <a:bodyPr/>
          <a:lstStyle/>
          <a:p>
            <a:pPr eaLnBrk="1" hangingPunct="1">
              <a:defRPr/>
            </a:pPr>
            <a:endParaRPr lang="en-US" dirty="0"/>
          </a:p>
        </p:txBody>
      </p:sp>
      <p:pic>
        <p:nvPicPr>
          <p:cNvPr id="32772" name="Picture 2">
            <a:extLst>
              <a:ext uri="{FF2B5EF4-FFF2-40B4-BE49-F238E27FC236}">
                <a16:creationId xmlns:a16="http://schemas.microsoft.com/office/drawing/2014/main" id="{7EC6743F-7DD9-4CAF-9668-039F851FDE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28750"/>
            <a:ext cx="2971800"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3" name="TextBox 3">
            <a:extLst>
              <a:ext uri="{FF2B5EF4-FFF2-40B4-BE49-F238E27FC236}">
                <a16:creationId xmlns:a16="http://schemas.microsoft.com/office/drawing/2014/main" id="{344C563E-03CE-46FB-83F3-5DA64163500D}"/>
              </a:ext>
            </a:extLst>
          </p:cNvPr>
          <p:cNvSpPr txBox="1">
            <a:spLocks noChangeArrowheads="1"/>
          </p:cNvSpPr>
          <p:nvPr/>
        </p:nvSpPr>
        <p:spPr bwMode="auto">
          <a:xfrm>
            <a:off x="4495800" y="2133600"/>
            <a:ext cx="3124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t>Muslim Spain becomes one of the principal centers of learning and discussion in all of Europe.  This activity was mostly located in Cordoba.</a:t>
            </a:r>
          </a:p>
        </p:txBody>
      </p:sp>
      <p:pic>
        <p:nvPicPr>
          <p:cNvPr id="32774" name="Picture 3">
            <a:extLst>
              <a:ext uri="{FF2B5EF4-FFF2-40B4-BE49-F238E27FC236}">
                <a16:creationId xmlns:a16="http://schemas.microsoft.com/office/drawing/2014/main" id="{E6542479-F7FD-4B38-AC3C-718CB3600E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5130" y="3648490"/>
            <a:ext cx="2667000" cy="2293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a:extLst>
              <a:ext uri="{FF2B5EF4-FFF2-40B4-BE49-F238E27FC236}">
                <a16:creationId xmlns:a16="http://schemas.microsoft.com/office/drawing/2014/main" id="{E9B3A90D-ACF5-4D51-9104-F0B101A2FB3C}"/>
              </a:ext>
            </a:extLst>
          </p:cNvPr>
          <p:cNvCxnSpPr/>
          <p:nvPr/>
        </p:nvCxnSpPr>
        <p:spPr>
          <a:xfrm flipH="1">
            <a:off x="6781800" y="3611563"/>
            <a:ext cx="76200" cy="15700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DD49C48C-C549-4DD5-8A9C-154E37618A86}"/>
              </a:ext>
            </a:extLst>
          </p:cNvPr>
          <p:cNvSpPr>
            <a:spLocks noGrp="1" noChangeArrowheads="1"/>
          </p:cNvSpPr>
          <p:nvPr>
            <p:ph type="title"/>
          </p:nvPr>
        </p:nvSpPr>
        <p:spPr/>
        <p:txBody>
          <a:bodyPr/>
          <a:lstStyle/>
          <a:p>
            <a:pPr>
              <a:defRPr/>
            </a:pPr>
            <a:r>
              <a:rPr lang="en-GB" altLang="en-US" b="1"/>
              <a:t>Astronomy</a:t>
            </a:r>
          </a:p>
        </p:txBody>
      </p:sp>
      <p:sp>
        <p:nvSpPr>
          <p:cNvPr id="8195" name="Rectangle 3">
            <a:extLst>
              <a:ext uri="{FF2B5EF4-FFF2-40B4-BE49-F238E27FC236}">
                <a16:creationId xmlns:a16="http://schemas.microsoft.com/office/drawing/2014/main" id="{F6EFF8C6-6390-42C2-93A9-3A7917CF438D}"/>
              </a:ext>
            </a:extLst>
          </p:cNvPr>
          <p:cNvSpPr>
            <a:spLocks noGrp="1" noChangeArrowheads="1"/>
          </p:cNvSpPr>
          <p:nvPr>
            <p:ph idx="1"/>
          </p:nvPr>
        </p:nvSpPr>
        <p:spPr>
          <a:xfrm>
            <a:off x="352740" y="1676400"/>
            <a:ext cx="3769848" cy="4195481"/>
          </a:xfrm>
        </p:spPr>
        <p:txBody>
          <a:bodyPr/>
          <a:lstStyle/>
          <a:p>
            <a:pPr>
              <a:lnSpc>
                <a:spcPct val="90000"/>
              </a:lnSpc>
              <a:defRPr/>
            </a:pPr>
            <a:r>
              <a:rPr lang="en-GB" altLang="en-US" dirty="0"/>
              <a:t>Astronomy was important to Muslims for </a:t>
            </a:r>
            <a:r>
              <a:rPr lang="en-GB" altLang="en-US" b="1" dirty="0"/>
              <a:t>practical reasons as it</a:t>
            </a:r>
            <a:r>
              <a:rPr lang="en-GB" altLang="en-US" b="1" u="sng" dirty="0"/>
              <a:t> </a:t>
            </a:r>
            <a:r>
              <a:rPr lang="en-GB" altLang="en-US" dirty="0"/>
              <a:t>contributed to </a:t>
            </a:r>
            <a:r>
              <a:rPr lang="en-GB" altLang="en-US" b="1" dirty="0"/>
              <a:t>navigation</a:t>
            </a:r>
            <a:endParaRPr lang="en-GB" altLang="en-US" b="1" u="sng" dirty="0"/>
          </a:p>
          <a:p>
            <a:pPr>
              <a:lnSpc>
                <a:spcPct val="90000"/>
              </a:lnSpc>
              <a:defRPr/>
            </a:pPr>
            <a:r>
              <a:rPr lang="en-GB" altLang="en-US" dirty="0"/>
              <a:t>Observations of the sun and moon were used to </a:t>
            </a:r>
            <a:r>
              <a:rPr lang="en-GB" altLang="en-US" b="1" dirty="0"/>
              <a:t>determine prayer times and an accurate calendar</a:t>
            </a:r>
            <a:endParaRPr lang="en-GB" altLang="en-US" b="1" u="sng" dirty="0"/>
          </a:p>
          <a:p>
            <a:pPr>
              <a:lnSpc>
                <a:spcPct val="90000"/>
              </a:lnSpc>
              <a:defRPr/>
            </a:pPr>
            <a:r>
              <a:rPr lang="en-GB" altLang="en-US" dirty="0"/>
              <a:t>Large </a:t>
            </a:r>
            <a:r>
              <a:rPr lang="en-GB" altLang="en-US" b="1" dirty="0"/>
              <a:t>observatories</a:t>
            </a:r>
            <a:r>
              <a:rPr lang="en-GB" altLang="en-US" dirty="0"/>
              <a:t> were established and </a:t>
            </a:r>
            <a:r>
              <a:rPr lang="en-GB" altLang="en-US" b="1" dirty="0"/>
              <a:t>new instruments</a:t>
            </a:r>
            <a:r>
              <a:rPr lang="en-GB" altLang="en-US" dirty="0"/>
              <a:t> such as the </a:t>
            </a:r>
            <a:r>
              <a:rPr lang="en-GB" altLang="en-US" b="1" dirty="0"/>
              <a:t>astrolabe</a:t>
            </a:r>
            <a:r>
              <a:rPr lang="en-GB" altLang="en-US" dirty="0"/>
              <a:t> were developed</a:t>
            </a:r>
            <a:endParaRPr lang="en-GB" altLang="en-US" b="1" u="sng" dirty="0"/>
          </a:p>
          <a:p>
            <a:pPr>
              <a:lnSpc>
                <a:spcPct val="90000"/>
              </a:lnSpc>
              <a:defRPr/>
            </a:pPr>
            <a:endParaRPr lang="en-GB" altLang="en-US" dirty="0"/>
          </a:p>
        </p:txBody>
      </p:sp>
      <p:pic>
        <p:nvPicPr>
          <p:cNvPr id="3" name="Picture 2">
            <a:extLst>
              <a:ext uri="{FF2B5EF4-FFF2-40B4-BE49-F238E27FC236}">
                <a16:creationId xmlns:a16="http://schemas.microsoft.com/office/drawing/2014/main" id="{3EA1537C-FC2E-4A4D-85BA-B54B34078C7A}"/>
              </a:ext>
            </a:extLst>
          </p:cNvPr>
          <p:cNvPicPr>
            <a:picLocks noChangeAspect="1"/>
          </p:cNvPicPr>
          <p:nvPr/>
        </p:nvPicPr>
        <p:blipFill>
          <a:blip r:embed="rId2"/>
          <a:stretch>
            <a:fillRect/>
          </a:stretch>
        </p:blipFill>
        <p:spPr>
          <a:xfrm>
            <a:off x="4568687" y="769654"/>
            <a:ext cx="4357445" cy="56356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06BDD-FBEA-40CD-92CC-84FE3FD698A6}"/>
              </a:ext>
            </a:extLst>
          </p:cNvPr>
          <p:cNvSpPr>
            <a:spLocks noGrp="1"/>
          </p:cNvSpPr>
          <p:nvPr>
            <p:ph type="title"/>
          </p:nvPr>
        </p:nvSpPr>
        <p:spPr/>
        <p:txBody>
          <a:bodyPr/>
          <a:lstStyle/>
          <a:p>
            <a:pPr eaLnBrk="1" hangingPunct="1">
              <a:defRPr/>
            </a:pPr>
            <a:r>
              <a:rPr lang="en-US" dirty="0" err="1"/>
              <a:t>Nasir</a:t>
            </a:r>
            <a:r>
              <a:rPr lang="en-US" dirty="0"/>
              <a:t> al-Din al-</a:t>
            </a:r>
            <a:r>
              <a:rPr lang="en-US" dirty="0" err="1"/>
              <a:t>Tusi</a:t>
            </a:r>
            <a:r>
              <a:rPr lang="en-US" dirty="0"/>
              <a:t>  1201-1274</a:t>
            </a:r>
          </a:p>
        </p:txBody>
      </p:sp>
      <p:sp>
        <p:nvSpPr>
          <p:cNvPr id="3" name="Content Placeholder 2">
            <a:extLst>
              <a:ext uri="{FF2B5EF4-FFF2-40B4-BE49-F238E27FC236}">
                <a16:creationId xmlns:a16="http://schemas.microsoft.com/office/drawing/2014/main" id="{1AA9E403-E4A6-499D-9F7D-ACE81D534021}"/>
              </a:ext>
            </a:extLst>
          </p:cNvPr>
          <p:cNvSpPr>
            <a:spLocks noGrp="1"/>
          </p:cNvSpPr>
          <p:nvPr>
            <p:ph idx="1"/>
          </p:nvPr>
        </p:nvSpPr>
        <p:spPr/>
        <p:txBody>
          <a:bodyPr/>
          <a:lstStyle/>
          <a:p>
            <a:pPr eaLnBrk="1" hangingPunct="1">
              <a:defRPr/>
            </a:pPr>
            <a:r>
              <a:rPr lang="en-US" dirty="0"/>
              <a:t>Most significant alteration of Ptolemy model – replaced epicycles with complex nesting of circles</a:t>
            </a:r>
          </a:p>
          <a:p>
            <a:pPr eaLnBrk="1" hangingPunct="1">
              <a:defRPr/>
            </a:pPr>
            <a:r>
              <a:rPr lang="en-US" dirty="0"/>
              <a:t>Copernicus knows about this work and seems to have borrowed it for his book</a:t>
            </a:r>
          </a:p>
          <a:p>
            <a:pPr eaLnBrk="1" hangingPunct="1">
              <a:defRPr/>
            </a:pPr>
            <a:r>
              <a:rPr lang="en-US" dirty="0"/>
              <a:t>But fails to improve the accuracy of prediction of planetary positions</a:t>
            </a:r>
          </a:p>
        </p:txBody>
      </p:sp>
      <p:pic>
        <p:nvPicPr>
          <p:cNvPr id="53250" name="Picture 2">
            <a:extLst>
              <a:ext uri="{FF2B5EF4-FFF2-40B4-BE49-F238E27FC236}">
                <a16:creationId xmlns:a16="http://schemas.microsoft.com/office/drawing/2014/main" id="{A62AEA69-8B5F-4BF5-A71F-716D57E843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17638"/>
            <a:ext cx="7737475" cy="491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additive="base">
                                        <p:cTn id="7" dur="500" fill="hold"/>
                                        <p:tgtEl>
                                          <p:spTgt spid="53250"/>
                                        </p:tgtEl>
                                        <p:attrNameLst>
                                          <p:attrName>ppt_x</p:attrName>
                                        </p:attrNameLst>
                                      </p:cBhvr>
                                      <p:tavLst>
                                        <p:tav tm="0">
                                          <p:val>
                                            <p:strVal val="#ppt_x"/>
                                          </p:val>
                                        </p:tav>
                                        <p:tav tm="100000">
                                          <p:val>
                                            <p:strVal val="#ppt_x"/>
                                          </p:val>
                                        </p:tav>
                                      </p:tavLst>
                                    </p:anim>
                                    <p:anim calcmode="lin" valueType="num">
                                      <p:cBhvr additive="base">
                                        <p:cTn id="8" dur="500" fill="hold"/>
                                        <p:tgtEl>
                                          <p:spTgt spid="532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2E456-8681-4EE3-BAC6-70D8A6C2A8E0}"/>
              </a:ext>
            </a:extLst>
          </p:cNvPr>
          <p:cNvSpPr>
            <a:spLocks noGrp="1"/>
          </p:cNvSpPr>
          <p:nvPr>
            <p:ph type="title"/>
          </p:nvPr>
        </p:nvSpPr>
        <p:spPr/>
        <p:txBody>
          <a:bodyPr/>
          <a:lstStyle/>
          <a:p>
            <a:pPr eaLnBrk="1" hangingPunct="1">
              <a:defRPr/>
            </a:pPr>
            <a:endParaRPr lang="en-US" dirty="0"/>
          </a:p>
        </p:txBody>
      </p:sp>
      <p:pic>
        <p:nvPicPr>
          <p:cNvPr id="35843" name="Content Placeholder 3">
            <a:extLst>
              <a:ext uri="{FF2B5EF4-FFF2-40B4-BE49-F238E27FC236}">
                <a16:creationId xmlns:a16="http://schemas.microsoft.com/office/drawing/2014/main" id="{CC8CDC59-B107-429D-9890-08891D4484B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875" y="152400"/>
            <a:ext cx="5856288" cy="6705600"/>
          </a:xfrm>
        </p:spPr>
      </p:pic>
      <p:sp>
        <p:nvSpPr>
          <p:cNvPr id="35844" name="TextBox 2">
            <a:extLst>
              <a:ext uri="{FF2B5EF4-FFF2-40B4-BE49-F238E27FC236}">
                <a16:creationId xmlns:a16="http://schemas.microsoft.com/office/drawing/2014/main" id="{73F5A49C-643B-42B1-9DF9-D71B436578BC}"/>
              </a:ext>
            </a:extLst>
          </p:cNvPr>
          <p:cNvSpPr txBox="1">
            <a:spLocks noChangeArrowheads="1"/>
          </p:cNvSpPr>
          <p:nvPr/>
        </p:nvSpPr>
        <p:spPr bwMode="auto">
          <a:xfrm>
            <a:off x="6172200" y="4038600"/>
            <a:ext cx="23622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t>By the 12</a:t>
            </a:r>
            <a:r>
              <a:rPr lang="en-US" altLang="en-US" sz="2000" b="1" baseline="30000"/>
              <a:t>th</a:t>
            </a:r>
            <a:r>
              <a:rPr lang="en-US" altLang="en-US" sz="2000" b="1"/>
              <a:t> and 13</a:t>
            </a:r>
            <a:r>
              <a:rPr lang="en-US" altLang="en-US" sz="2000" b="1" baseline="30000"/>
              <a:t>th</a:t>
            </a:r>
            <a:r>
              <a:rPr lang="en-US" altLang="en-US" sz="2000" b="1"/>
              <a:t> Centuries,  Muslim contributions to knowledge and fundamental texts rivaled those of the Greeks</a:t>
            </a:r>
          </a:p>
        </p:txBody>
      </p:sp>
      <p:pic>
        <p:nvPicPr>
          <p:cNvPr id="35845" name="Picture 3">
            <a:extLst>
              <a:ext uri="{FF2B5EF4-FFF2-40B4-BE49-F238E27FC236}">
                <a16:creationId xmlns:a16="http://schemas.microsoft.com/office/drawing/2014/main" id="{A2A18690-4A99-45A6-8A26-5A306BD0B0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70550" y="204788"/>
            <a:ext cx="33655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2A513-7358-482A-8CFD-CEB6D4E3719A}"/>
              </a:ext>
            </a:extLst>
          </p:cNvPr>
          <p:cNvSpPr>
            <a:spLocks noGrp="1"/>
          </p:cNvSpPr>
          <p:nvPr>
            <p:ph type="title"/>
          </p:nvPr>
        </p:nvSpPr>
        <p:spPr/>
        <p:txBody>
          <a:bodyPr/>
          <a:lstStyle/>
          <a:p>
            <a:pPr>
              <a:defRPr/>
            </a:pPr>
            <a:endParaRPr lang="en-US"/>
          </a:p>
        </p:txBody>
      </p:sp>
      <p:sp>
        <p:nvSpPr>
          <p:cNvPr id="3" name="Content Placeholder 2">
            <a:extLst>
              <a:ext uri="{FF2B5EF4-FFF2-40B4-BE49-F238E27FC236}">
                <a16:creationId xmlns:a16="http://schemas.microsoft.com/office/drawing/2014/main" id="{D38FC09E-82B3-4FD7-B97F-72581F2FF7AF}"/>
              </a:ext>
            </a:extLst>
          </p:cNvPr>
          <p:cNvSpPr>
            <a:spLocks noGrp="1"/>
          </p:cNvSpPr>
          <p:nvPr>
            <p:ph idx="1"/>
          </p:nvPr>
        </p:nvSpPr>
        <p:spPr/>
        <p:txBody>
          <a:bodyPr/>
          <a:lstStyle/>
          <a:p>
            <a:pPr>
              <a:defRPr/>
            </a:pPr>
            <a:endParaRPr lang="en-US"/>
          </a:p>
        </p:txBody>
      </p:sp>
      <p:pic>
        <p:nvPicPr>
          <p:cNvPr id="15364" name="Picture 3">
            <a:extLst>
              <a:ext uri="{FF2B5EF4-FFF2-40B4-BE49-F238E27FC236}">
                <a16:creationId xmlns:a16="http://schemas.microsoft.com/office/drawing/2014/main" id="{EF72F78C-79F5-44CC-A98B-BFB57F38A7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775"/>
            <a:ext cx="6529388"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4">
            <a:extLst>
              <a:ext uri="{FF2B5EF4-FFF2-40B4-BE49-F238E27FC236}">
                <a16:creationId xmlns:a16="http://schemas.microsoft.com/office/drawing/2014/main" id="{1E6C33C4-D88F-4018-BBD7-671060DAD6FE}"/>
              </a:ext>
            </a:extLst>
          </p:cNvPr>
          <p:cNvSpPr txBox="1">
            <a:spLocks noChangeArrowheads="1"/>
          </p:cNvSpPr>
          <p:nvPr/>
        </p:nvSpPr>
        <p:spPr bwMode="auto">
          <a:xfrm>
            <a:off x="6529388" y="1828800"/>
            <a:ext cx="2005012"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Arab world is arid and so water storage and use was critical; they developed much technology related to aqueducts, water wheels, and irrigation systems like this water raising contraption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C1C05-8F91-4F4A-AAF0-02195BDF0B4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0AA2EC1-5F0F-4929-A404-D300D624AD25}"/>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A063E114-94E7-43E5-9CEB-2B9B3AF8CBA1}"/>
              </a:ext>
            </a:extLst>
          </p:cNvPr>
          <p:cNvPicPr>
            <a:picLocks noChangeAspect="1"/>
          </p:cNvPicPr>
          <p:nvPr/>
        </p:nvPicPr>
        <p:blipFill>
          <a:blip r:embed="rId2"/>
          <a:stretch>
            <a:fillRect/>
          </a:stretch>
        </p:blipFill>
        <p:spPr>
          <a:xfrm>
            <a:off x="344557" y="354425"/>
            <a:ext cx="8319052" cy="5794929"/>
          </a:xfrm>
          <a:prstGeom prst="rect">
            <a:avLst/>
          </a:prstGeom>
        </p:spPr>
      </p:pic>
    </p:spTree>
    <p:extLst>
      <p:ext uri="{BB962C8B-B14F-4D97-AF65-F5344CB8AC3E}">
        <p14:creationId xmlns:p14="http://schemas.microsoft.com/office/powerpoint/2010/main" val="3445765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2EBE3-966A-4AE8-894E-75E38FDB999C}"/>
              </a:ext>
            </a:extLst>
          </p:cNvPr>
          <p:cNvSpPr>
            <a:spLocks noGrp="1"/>
          </p:cNvSpPr>
          <p:nvPr>
            <p:ph type="title"/>
          </p:nvPr>
        </p:nvSpPr>
        <p:spPr>
          <a:xfrm>
            <a:off x="856652" y="687135"/>
            <a:ext cx="6343672" cy="709865"/>
          </a:xfrm>
        </p:spPr>
        <p:txBody>
          <a:bodyPr/>
          <a:lstStyle/>
          <a:p>
            <a:pPr fontAlgn="auto">
              <a:spcAft>
                <a:spcPts val="0"/>
              </a:spcAft>
              <a:defRPr/>
            </a:pPr>
            <a:r>
              <a:rPr lang="en-US" dirty="0"/>
              <a:t>One Possible Waveform of Knowledge Evolution</a:t>
            </a:r>
          </a:p>
        </p:txBody>
      </p:sp>
      <p:sp>
        <p:nvSpPr>
          <p:cNvPr id="25603" name="Content Placeholder 2">
            <a:extLst>
              <a:ext uri="{FF2B5EF4-FFF2-40B4-BE49-F238E27FC236}">
                <a16:creationId xmlns:a16="http://schemas.microsoft.com/office/drawing/2014/main" id="{B5DF7EA1-C988-45B9-BD42-40BEB2ABCC8F}"/>
              </a:ext>
            </a:extLst>
          </p:cNvPr>
          <p:cNvSpPr>
            <a:spLocks noGrp="1"/>
          </p:cNvSpPr>
          <p:nvPr>
            <p:ph idx="1"/>
          </p:nvPr>
        </p:nvSpPr>
        <p:spPr/>
        <p:txBody>
          <a:bodyPr/>
          <a:lstStyle/>
          <a:p>
            <a:endParaRPr lang="en-US" altLang="en-US"/>
          </a:p>
        </p:txBody>
      </p:sp>
      <p:pic>
        <p:nvPicPr>
          <p:cNvPr id="25604" name="Picture 2">
            <a:extLst>
              <a:ext uri="{FF2B5EF4-FFF2-40B4-BE49-F238E27FC236}">
                <a16:creationId xmlns:a16="http://schemas.microsoft.com/office/drawing/2014/main" id="{AB82BBB1-E24D-4129-8767-BDCCD0B096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12900"/>
            <a:ext cx="5937250" cy="528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wn Arrow 4">
            <a:extLst>
              <a:ext uri="{FF2B5EF4-FFF2-40B4-BE49-F238E27FC236}">
                <a16:creationId xmlns:a16="http://schemas.microsoft.com/office/drawing/2014/main" id="{4A1EF3E5-E29C-42C9-A886-FDBD67485825}"/>
              </a:ext>
            </a:extLst>
          </p:cNvPr>
          <p:cNvSpPr/>
          <p:nvPr/>
        </p:nvSpPr>
        <p:spPr>
          <a:xfrm>
            <a:off x="3425825" y="2592388"/>
            <a:ext cx="152400" cy="1981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222" name="TextBox 5">
            <a:extLst>
              <a:ext uri="{FF2B5EF4-FFF2-40B4-BE49-F238E27FC236}">
                <a16:creationId xmlns:a16="http://schemas.microsoft.com/office/drawing/2014/main" id="{D934BBBB-43C4-4615-9BBE-9B0DFED3901F}"/>
              </a:ext>
            </a:extLst>
          </p:cNvPr>
          <p:cNvSpPr txBox="1">
            <a:spLocks noChangeArrowheads="1"/>
          </p:cNvSpPr>
          <p:nvPr/>
        </p:nvSpPr>
        <p:spPr bwMode="auto">
          <a:xfrm>
            <a:off x="2480469" y="2491789"/>
            <a:ext cx="1890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rPr>
              <a:t>Oops …</a:t>
            </a:r>
          </a:p>
        </p:txBody>
      </p:sp>
      <p:sp>
        <p:nvSpPr>
          <p:cNvPr id="7" name="Rectangle 6">
            <a:extLst>
              <a:ext uri="{FF2B5EF4-FFF2-40B4-BE49-F238E27FC236}">
                <a16:creationId xmlns:a16="http://schemas.microsoft.com/office/drawing/2014/main" id="{B615A8FD-BBC1-4F54-93B3-F1E7B01EBC1A}"/>
              </a:ext>
            </a:extLst>
          </p:cNvPr>
          <p:cNvSpPr/>
          <p:nvPr/>
        </p:nvSpPr>
        <p:spPr>
          <a:xfrm>
            <a:off x="4259401" y="2891167"/>
            <a:ext cx="1477065" cy="10141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224" name="TextBox 7">
            <a:extLst>
              <a:ext uri="{FF2B5EF4-FFF2-40B4-BE49-F238E27FC236}">
                <a16:creationId xmlns:a16="http://schemas.microsoft.com/office/drawing/2014/main" id="{C75EFF66-7B70-408C-A396-F25769F888D0}"/>
              </a:ext>
            </a:extLst>
          </p:cNvPr>
          <p:cNvSpPr txBox="1">
            <a:spLocks noChangeArrowheads="1"/>
          </p:cNvSpPr>
          <p:nvPr/>
        </p:nvSpPr>
        <p:spPr bwMode="auto">
          <a:xfrm>
            <a:off x="4350233" y="2967037"/>
            <a:ext cx="1295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t>The Barbarian</a:t>
            </a:r>
          </a:p>
          <a:p>
            <a:pPr eaLnBrk="1" hangingPunct="1"/>
            <a:r>
              <a:rPr lang="en-US" altLang="en-US" b="1" dirty="0"/>
              <a:t>Hole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fade">
                                      <p:cBhvr>
                                        <p:cTn id="12" dur="1000"/>
                                        <p:tgtEl>
                                          <p:spTgt spid="9222"/>
                                        </p:tgtEl>
                                      </p:cBhvr>
                                    </p:animEffect>
                                    <p:anim calcmode="lin" valueType="num">
                                      <p:cBhvr>
                                        <p:cTn id="13" dur="1000" fill="hold"/>
                                        <p:tgtEl>
                                          <p:spTgt spid="9222"/>
                                        </p:tgtEl>
                                        <p:attrNameLst>
                                          <p:attrName>ppt_x</p:attrName>
                                        </p:attrNameLst>
                                      </p:cBhvr>
                                      <p:tavLst>
                                        <p:tav tm="0">
                                          <p:val>
                                            <p:strVal val="#ppt_x"/>
                                          </p:val>
                                        </p:tav>
                                        <p:tav tm="100000">
                                          <p:val>
                                            <p:strVal val="#ppt_x"/>
                                          </p:val>
                                        </p:tav>
                                      </p:tavLst>
                                    </p:anim>
                                    <p:anim calcmode="lin" valueType="num">
                                      <p:cBhvr>
                                        <p:cTn id="14" dur="1000" fill="hold"/>
                                        <p:tgtEl>
                                          <p:spTgt spid="9222"/>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24"/>
                                        </p:tgtEl>
                                        <p:attrNameLst>
                                          <p:attrName>style.visibility</p:attrName>
                                        </p:attrNameLst>
                                      </p:cBhvr>
                                      <p:to>
                                        <p:strVal val="visible"/>
                                      </p:to>
                                    </p:set>
                                    <p:anim calcmode="lin" valueType="num">
                                      <p:cBhvr additive="base">
                                        <p:cTn id="19" dur="500" fill="hold"/>
                                        <p:tgtEl>
                                          <p:spTgt spid="9224"/>
                                        </p:tgtEl>
                                        <p:attrNameLst>
                                          <p:attrName>ppt_x</p:attrName>
                                        </p:attrNameLst>
                                      </p:cBhvr>
                                      <p:tavLst>
                                        <p:tav tm="0">
                                          <p:val>
                                            <p:strVal val="#ppt_x"/>
                                          </p:val>
                                        </p:tav>
                                        <p:tav tm="100000">
                                          <p:val>
                                            <p:strVal val="#ppt_x"/>
                                          </p:val>
                                        </p:tav>
                                      </p:tavLst>
                                    </p:anim>
                                    <p:anim calcmode="lin" valueType="num">
                                      <p:cBhvr additive="base">
                                        <p:cTn id="20" dur="500" fill="hold"/>
                                        <p:tgtEl>
                                          <p:spTgt spid="922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222" grpId="0"/>
      <p:bldP spid="7" grpId="0" animBg="1"/>
      <p:bldP spid="9224"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46DE21D-86D9-4654-B23D-4DBB7D29DC4A}"/>
              </a:ext>
            </a:extLst>
          </p:cNvPr>
          <p:cNvSpPr>
            <a:spLocks noGrp="1" noChangeArrowheads="1"/>
          </p:cNvSpPr>
          <p:nvPr>
            <p:ph type="title"/>
          </p:nvPr>
        </p:nvSpPr>
        <p:spPr/>
        <p:txBody>
          <a:bodyPr/>
          <a:lstStyle/>
          <a:p>
            <a:pPr eaLnBrk="1" hangingPunct="1">
              <a:defRPr/>
            </a:pPr>
            <a:r>
              <a:rPr lang="en-US"/>
              <a:t>Important Conditions</a:t>
            </a:r>
          </a:p>
        </p:txBody>
      </p:sp>
      <p:sp>
        <p:nvSpPr>
          <p:cNvPr id="3075" name="Rectangle 3">
            <a:extLst>
              <a:ext uri="{FF2B5EF4-FFF2-40B4-BE49-F238E27FC236}">
                <a16:creationId xmlns:a16="http://schemas.microsoft.com/office/drawing/2014/main" id="{45DFC0F7-A993-4740-8595-BCB7DD57FD5A}"/>
              </a:ext>
            </a:extLst>
          </p:cNvPr>
          <p:cNvSpPr>
            <a:spLocks noGrp="1" noChangeArrowheads="1"/>
          </p:cNvSpPr>
          <p:nvPr>
            <p:ph type="body" idx="1"/>
          </p:nvPr>
        </p:nvSpPr>
        <p:spPr/>
        <p:txBody>
          <a:bodyPr/>
          <a:lstStyle/>
          <a:p>
            <a:pPr eaLnBrk="1" hangingPunct="1">
              <a:defRPr/>
            </a:pPr>
            <a:r>
              <a:rPr lang="en-US" b="1" dirty="0"/>
              <a:t>Barbarians, hordes, warrior-kings and empire building is a major aspiration of some cultures.</a:t>
            </a:r>
          </a:p>
          <a:p>
            <a:pPr eaLnBrk="1" hangingPunct="1">
              <a:defRPr/>
            </a:pPr>
            <a:r>
              <a:rPr lang="en-US" b="1" dirty="0"/>
              <a:t>Translation of ancient </a:t>
            </a:r>
            <a:r>
              <a:rPr lang="en-US" b="1" dirty="0" err="1"/>
              <a:t>latin</a:t>
            </a:r>
            <a:r>
              <a:rPr lang="en-US" b="1" dirty="0"/>
              <a:t>/</a:t>
            </a:r>
            <a:r>
              <a:rPr lang="en-US" b="1" dirty="0" err="1"/>
              <a:t>greek</a:t>
            </a:r>
            <a:r>
              <a:rPr lang="en-US" b="1" dirty="0"/>
              <a:t> texts into Arabic becomes very important for the transmission of knowledge</a:t>
            </a:r>
          </a:p>
          <a:p>
            <a:pPr eaLnBrk="1" hangingPunct="1">
              <a:defRPr/>
            </a:pP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1000"/>
                                        <p:tgtEl>
                                          <p:spTgt spid="3075">
                                            <p:txEl>
                                              <p:pRg st="0" end="0"/>
                                            </p:txEl>
                                          </p:spTgt>
                                        </p:tgtEl>
                                      </p:cBhvr>
                                    </p:animEffect>
                                    <p:anim calcmode="lin" valueType="num">
                                      <p:cBhvr>
                                        <p:cTn id="8" dur="10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75">
                                            <p:txEl>
                                              <p:pRg st="1" end="1"/>
                                            </p:txEl>
                                          </p:spTgt>
                                        </p:tgtEl>
                                        <p:attrNameLst>
                                          <p:attrName>style.visibility</p:attrName>
                                        </p:attrNameLst>
                                      </p:cBhvr>
                                      <p:to>
                                        <p:strVal val="visible"/>
                                      </p:to>
                                    </p:set>
                                    <p:animEffect transition="in" filter="fade">
                                      <p:cBhvr>
                                        <p:cTn id="14" dur="1000"/>
                                        <p:tgtEl>
                                          <p:spTgt spid="3075">
                                            <p:txEl>
                                              <p:pRg st="1" end="1"/>
                                            </p:txEl>
                                          </p:spTgt>
                                        </p:tgtEl>
                                      </p:cBhvr>
                                    </p:animEffect>
                                    <p:anim calcmode="lin" valueType="num">
                                      <p:cBhvr>
                                        <p:cTn id="15" dur="1000" fill="hold"/>
                                        <p:tgtEl>
                                          <p:spTgt spid="307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7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CDD7F-485E-4464-B731-9FB3D663DFE0}"/>
              </a:ext>
            </a:extLst>
          </p:cNvPr>
          <p:cNvSpPr>
            <a:spLocks noGrp="1"/>
          </p:cNvSpPr>
          <p:nvPr>
            <p:ph type="title"/>
          </p:nvPr>
        </p:nvSpPr>
        <p:spPr/>
        <p:txBody>
          <a:bodyPr/>
          <a:lstStyle/>
          <a:p>
            <a:pPr>
              <a:defRPr/>
            </a:pPr>
            <a:r>
              <a:rPr lang="en-US" dirty="0"/>
              <a:t>Tribe Empire Building</a:t>
            </a:r>
          </a:p>
        </p:txBody>
      </p:sp>
      <p:pic>
        <p:nvPicPr>
          <p:cNvPr id="27652" name="Picture 3">
            <a:extLst>
              <a:ext uri="{FF2B5EF4-FFF2-40B4-BE49-F238E27FC236}">
                <a16:creationId xmlns:a16="http://schemas.microsoft.com/office/drawing/2014/main" id="{8B935F4F-EE40-4E90-87C4-7F32F6E6D1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7848600" cy="5246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AFCC-BB00-4BC9-9D4B-2043134FB291}"/>
              </a:ext>
            </a:extLst>
          </p:cNvPr>
          <p:cNvSpPr>
            <a:spLocks noGrp="1"/>
          </p:cNvSpPr>
          <p:nvPr>
            <p:ph type="title"/>
          </p:nvPr>
        </p:nvSpPr>
        <p:spPr/>
        <p:txBody>
          <a:bodyPr/>
          <a:lstStyle/>
          <a:p>
            <a:pPr>
              <a:defRPr/>
            </a:pPr>
            <a:endParaRPr lang="en-US"/>
          </a:p>
        </p:txBody>
      </p:sp>
      <p:sp>
        <p:nvSpPr>
          <p:cNvPr id="3" name="Content Placeholder 2">
            <a:extLst>
              <a:ext uri="{FF2B5EF4-FFF2-40B4-BE49-F238E27FC236}">
                <a16:creationId xmlns:a16="http://schemas.microsoft.com/office/drawing/2014/main" id="{1D897B2B-D2AE-4EF8-BD94-14175BCF1EE2}"/>
              </a:ext>
            </a:extLst>
          </p:cNvPr>
          <p:cNvSpPr>
            <a:spLocks noGrp="1"/>
          </p:cNvSpPr>
          <p:nvPr>
            <p:ph idx="1"/>
          </p:nvPr>
        </p:nvSpPr>
        <p:spPr/>
        <p:txBody>
          <a:bodyPr/>
          <a:lstStyle/>
          <a:p>
            <a:pPr>
              <a:defRPr/>
            </a:pPr>
            <a:endParaRPr lang="en-US"/>
          </a:p>
        </p:txBody>
      </p:sp>
      <p:pic>
        <p:nvPicPr>
          <p:cNvPr id="6148" name="Picture 3">
            <a:extLst>
              <a:ext uri="{FF2B5EF4-FFF2-40B4-BE49-F238E27FC236}">
                <a16:creationId xmlns:a16="http://schemas.microsoft.com/office/drawing/2014/main" id="{E7E47EB7-3035-4397-96B1-36865BD211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7813"/>
            <a:ext cx="8224838"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CC08751-282A-426A-80B8-398501B17E66}"/>
              </a:ext>
            </a:extLst>
          </p:cNvPr>
          <p:cNvSpPr>
            <a:spLocks noGrp="1" noChangeArrowheads="1"/>
          </p:cNvSpPr>
          <p:nvPr>
            <p:ph type="title"/>
          </p:nvPr>
        </p:nvSpPr>
        <p:spPr>
          <a:xfrm>
            <a:off x="457200" y="274638"/>
            <a:ext cx="8229600" cy="993775"/>
          </a:xfrm>
        </p:spPr>
        <p:txBody>
          <a:bodyPr/>
          <a:lstStyle/>
          <a:p>
            <a:pPr>
              <a:defRPr/>
            </a:pPr>
            <a:r>
              <a:rPr lang="en-GB" altLang="en-US" sz="3200" b="1"/>
              <a:t>Science and Learning in Medieval Islam</a:t>
            </a:r>
          </a:p>
        </p:txBody>
      </p:sp>
      <p:sp>
        <p:nvSpPr>
          <p:cNvPr id="7171" name="Rectangle 3">
            <a:extLst>
              <a:ext uri="{FF2B5EF4-FFF2-40B4-BE49-F238E27FC236}">
                <a16:creationId xmlns:a16="http://schemas.microsoft.com/office/drawing/2014/main" id="{8BFB8177-93DF-45C1-A915-8CD3535DC657}"/>
              </a:ext>
            </a:extLst>
          </p:cNvPr>
          <p:cNvSpPr>
            <a:spLocks noGrp="1" noChangeArrowheads="1"/>
          </p:cNvSpPr>
          <p:nvPr>
            <p:ph idx="1"/>
          </p:nvPr>
        </p:nvSpPr>
        <p:spPr/>
        <p:txBody>
          <a:bodyPr/>
          <a:lstStyle/>
          <a:p>
            <a:pPr>
              <a:lnSpc>
                <a:spcPct val="90000"/>
              </a:lnSpc>
              <a:defRPr/>
            </a:pPr>
            <a:r>
              <a:rPr lang="en-GB" altLang="en-US" dirty="0"/>
              <a:t>Early Islamic teaching encouraged the </a:t>
            </a:r>
            <a:r>
              <a:rPr lang="en-GB" altLang="en-US" b="1" dirty="0"/>
              <a:t>pursuit of all knowledge</a:t>
            </a:r>
            <a:r>
              <a:rPr lang="en-GB" altLang="en-US" dirty="0"/>
              <a:t> that helped to improve people’s lives – this might be different from pursuing knowledge to understand the Universe</a:t>
            </a:r>
          </a:p>
          <a:p>
            <a:pPr>
              <a:lnSpc>
                <a:spcPct val="90000"/>
              </a:lnSpc>
              <a:defRPr/>
            </a:pPr>
            <a:r>
              <a:rPr lang="en-GB" altLang="en-US" dirty="0"/>
              <a:t>Muslims </a:t>
            </a:r>
            <a:r>
              <a:rPr lang="en-GB" altLang="en-US" b="1" dirty="0"/>
              <a:t>translated important works</a:t>
            </a:r>
            <a:r>
              <a:rPr lang="en-GB" altLang="en-US" dirty="0"/>
              <a:t> from ancient Greece and Egypt into Arabic</a:t>
            </a:r>
          </a:p>
          <a:p>
            <a:pPr>
              <a:lnSpc>
                <a:spcPct val="90000"/>
              </a:lnSpc>
              <a:defRPr/>
            </a:pPr>
            <a:r>
              <a:rPr lang="en-GB" altLang="en-US" b="1" dirty="0"/>
              <a:t>Huge libraries</a:t>
            </a:r>
            <a:r>
              <a:rPr lang="en-GB" altLang="en-US" dirty="0"/>
              <a:t> were established in big cities like Baghdad, Cairo and Damascus</a:t>
            </a:r>
          </a:p>
          <a:p>
            <a:pPr>
              <a:lnSpc>
                <a:spcPct val="90000"/>
              </a:lnSpc>
              <a:defRPr/>
            </a:pPr>
            <a:endParaRPr lang="en-GB"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2493E-FBF0-4F1B-886A-2BB69F6228B0}"/>
              </a:ext>
            </a:extLst>
          </p:cNvPr>
          <p:cNvSpPr>
            <a:spLocks noGrp="1"/>
          </p:cNvSpPr>
          <p:nvPr>
            <p:ph type="title"/>
          </p:nvPr>
        </p:nvSpPr>
        <p:spPr/>
        <p:txBody>
          <a:bodyPr/>
          <a:lstStyle/>
          <a:p>
            <a:pPr>
              <a:defRPr/>
            </a:pPr>
            <a:r>
              <a:rPr lang="en-US" dirty="0"/>
              <a:t>Priorities</a:t>
            </a:r>
          </a:p>
        </p:txBody>
      </p:sp>
      <p:sp>
        <p:nvSpPr>
          <p:cNvPr id="9219" name="Content Placeholder 2">
            <a:extLst>
              <a:ext uri="{FF2B5EF4-FFF2-40B4-BE49-F238E27FC236}">
                <a16:creationId xmlns:a16="http://schemas.microsoft.com/office/drawing/2014/main" id="{A46BBDAA-2EC6-4880-9B71-4182448F0B04}"/>
              </a:ext>
            </a:extLst>
          </p:cNvPr>
          <p:cNvSpPr>
            <a:spLocks noGrp="1" noChangeArrowheads="1"/>
          </p:cNvSpPr>
          <p:nvPr>
            <p:ph idx="1"/>
          </p:nvPr>
        </p:nvSpPr>
        <p:spPr/>
        <p:txBody>
          <a:bodyPr>
            <a:normAutofit fontScale="85000" lnSpcReduction="10000"/>
          </a:bodyPr>
          <a:lstStyle/>
          <a:p>
            <a:r>
              <a:rPr lang="en-US" altLang="en-US" sz="2400">
                <a:effectLst/>
              </a:rPr>
              <a:t>Things that improved the quality of life, like science and technology, were encouraged and welcomed. These included practical things like navigational aids, geographical maps, medical knowledge, ways of measuring and calculating, and tools for agriculture.</a:t>
            </a:r>
          </a:p>
          <a:p>
            <a:r>
              <a:rPr lang="en-US" altLang="en-US" sz="2400">
                <a:effectLst/>
              </a:rPr>
              <a:t>The use of paper and books was very important in sharing and promoting knowledge in early Islam. Muslim scholars in institutions such as ‘The House of Wisdom’ in Baghdad translated many important works from Greek, Latin and other languages. </a:t>
            </a:r>
            <a:endParaRPr lang="en-US" altLang="en-US">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F9BBAA2-F019-476C-80A2-F38EFE06F4DD}"/>
              </a:ext>
            </a:extLst>
          </p:cNvPr>
          <p:cNvSpPr>
            <a:spLocks noGrp="1" noChangeArrowheads="1"/>
          </p:cNvSpPr>
          <p:nvPr>
            <p:ph type="title"/>
          </p:nvPr>
        </p:nvSpPr>
        <p:spPr>
          <a:xfrm>
            <a:off x="468313" y="476250"/>
            <a:ext cx="8229600" cy="850900"/>
          </a:xfrm>
        </p:spPr>
        <p:txBody>
          <a:bodyPr/>
          <a:lstStyle/>
          <a:p>
            <a:pPr>
              <a:defRPr/>
            </a:pPr>
            <a:r>
              <a:rPr lang="en-GB" altLang="en-US" sz="3600" b="1"/>
              <a:t>The “Golden Age” of Medieval Islam</a:t>
            </a:r>
          </a:p>
        </p:txBody>
      </p:sp>
      <p:sp>
        <p:nvSpPr>
          <p:cNvPr id="5123" name="Rectangle 3">
            <a:extLst>
              <a:ext uri="{FF2B5EF4-FFF2-40B4-BE49-F238E27FC236}">
                <a16:creationId xmlns:a16="http://schemas.microsoft.com/office/drawing/2014/main" id="{CF4F3960-75D2-4B5B-9ABB-F3342DBA187A}"/>
              </a:ext>
            </a:extLst>
          </p:cNvPr>
          <p:cNvSpPr>
            <a:spLocks noGrp="1" noChangeArrowheads="1"/>
          </p:cNvSpPr>
          <p:nvPr>
            <p:ph idx="1"/>
          </p:nvPr>
        </p:nvSpPr>
        <p:spPr/>
        <p:txBody>
          <a:bodyPr>
            <a:normAutofit fontScale="85000" lnSpcReduction="20000"/>
          </a:bodyPr>
          <a:lstStyle/>
          <a:p>
            <a:pPr>
              <a:lnSpc>
                <a:spcPct val="90000"/>
              </a:lnSpc>
              <a:defRPr/>
            </a:pPr>
            <a:r>
              <a:rPr lang="en-GB" altLang="en-US" sz="2800" dirty="0"/>
              <a:t>Islam spread rapidly with the conquests of the first caliphs, or Muslim rulers</a:t>
            </a:r>
          </a:p>
          <a:p>
            <a:pPr>
              <a:lnSpc>
                <a:spcPct val="90000"/>
              </a:lnSpc>
              <a:defRPr/>
            </a:pPr>
            <a:r>
              <a:rPr lang="en-GB" altLang="en-US" sz="2800" dirty="0"/>
              <a:t>750-1050 AD was a “golden age” for the Islamic world</a:t>
            </a:r>
          </a:p>
          <a:p>
            <a:pPr>
              <a:lnSpc>
                <a:spcPct val="90000"/>
              </a:lnSpc>
              <a:defRPr/>
            </a:pPr>
            <a:r>
              <a:rPr lang="en-GB" altLang="en-US" sz="2800" dirty="0"/>
              <a:t>Arabia was at the crossroads of trade between Asia, Africa and Europe</a:t>
            </a:r>
          </a:p>
          <a:p>
            <a:pPr>
              <a:lnSpc>
                <a:spcPct val="90000"/>
              </a:lnSpc>
              <a:defRPr/>
            </a:pPr>
            <a:r>
              <a:rPr lang="en-GB" altLang="en-US" sz="2800" dirty="0"/>
              <a:t>Trade and conquest (Caliphate Empire) led to cultural exchange and the spread of knowledge</a:t>
            </a:r>
          </a:p>
          <a:p>
            <a:pPr>
              <a:lnSpc>
                <a:spcPct val="90000"/>
              </a:lnSpc>
              <a:defRPr/>
            </a:pPr>
            <a:r>
              <a:rPr lang="en-GB" altLang="en-US" sz="2800" dirty="0"/>
              <a:t>Cities like Baghdad and Alexandria became great centres of scholarship</a:t>
            </a:r>
          </a:p>
          <a:p>
            <a:pPr>
              <a:lnSpc>
                <a:spcPct val="90000"/>
              </a:lnSpc>
              <a:defRPr/>
            </a:pPr>
            <a:endParaRPr lang="en-GB"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4.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183</TotalTime>
  <Words>616</Words>
  <Application>Microsoft Office PowerPoint</Application>
  <PresentationFormat>On-screen Show (4:3)</PresentationFormat>
  <Paragraphs>40</Paragraphs>
  <Slides>15</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15</vt:i4>
      </vt:variant>
    </vt:vector>
  </HeadingPairs>
  <TitlesOfParts>
    <vt:vector size="23" baseType="lpstr">
      <vt:lpstr>Arial</vt:lpstr>
      <vt:lpstr>Century Gothic</vt:lpstr>
      <vt:lpstr>Wingdings</vt:lpstr>
      <vt:lpstr>Wingdings 3</vt:lpstr>
      <vt:lpstr>Orbit</vt:lpstr>
      <vt:lpstr>Ripple</vt:lpstr>
      <vt:lpstr>Ion Boardroom</vt:lpstr>
      <vt:lpstr>Ion</vt:lpstr>
      <vt:lpstr>Science in the “Dark Ages”</vt:lpstr>
      <vt:lpstr>PowerPoint Presentation</vt:lpstr>
      <vt:lpstr>One Possible Waveform of Knowledge Evolution</vt:lpstr>
      <vt:lpstr>Important Conditions</vt:lpstr>
      <vt:lpstr>Tribe Empire Building</vt:lpstr>
      <vt:lpstr>PowerPoint Presentation</vt:lpstr>
      <vt:lpstr>Science and Learning in Medieval Islam</vt:lpstr>
      <vt:lpstr>Priorities</vt:lpstr>
      <vt:lpstr>The “Golden Age” of Medieval Islam</vt:lpstr>
      <vt:lpstr>Mathematics</vt:lpstr>
      <vt:lpstr>Algebra circa 800</vt:lpstr>
      <vt:lpstr>Astronomy</vt:lpstr>
      <vt:lpstr>Nasir al-Din al-Tusi  1201-1274</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in the Dark Ages</dc:title>
  <dc:creator>Greg Bothun</dc:creator>
  <cp:lastModifiedBy>Greg</cp:lastModifiedBy>
  <cp:revision>27</cp:revision>
  <dcterms:created xsi:type="dcterms:W3CDTF">2006-04-19T17:25:10Z</dcterms:created>
  <dcterms:modified xsi:type="dcterms:W3CDTF">2020-10-08T18:01:45Z</dcterms:modified>
</cp:coreProperties>
</file>