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 id="2147483751" r:id="rId2"/>
    <p:sldMasterId id="2147483769" r:id="rId3"/>
    <p:sldMasterId id="2147483947" r:id="rId4"/>
    <p:sldMasterId id="2147483965" r:id="rId5"/>
  </p:sldMasterIdLst>
  <p:sldIdLst>
    <p:sldId id="256" r:id="rId6"/>
    <p:sldId id="262" r:id="rId7"/>
    <p:sldId id="264" r:id="rId8"/>
    <p:sldId id="265" r:id="rId9"/>
    <p:sldId id="259" r:id="rId10"/>
    <p:sldId id="257" r:id="rId11"/>
    <p:sldId id="267" r:id="rId12"/>
    <p:sldId id="258" r:id="rId13"/>
    <p:sldId id="268" r:id="rId14"/>
    <p:sldId id="269"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737" autoAdjust="0"/>
  </p:normalViewPr>
  <p:slideViewPr>
    <p:cSldViewPr>
      <p:cViewPr varScale="1">
        <p:scale>
          <a:sx n="96" d="100"/>
          <a:sy n="96" d="100"/>
        </p:scale>
        <p:origin x="85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53F3DB2-4681-4608-BD85-6D7843A8E637}"/>
              </a:ext>
            </a:extLst>
          </p:cNvPr>
          <p:cNvCxnSpPr/>
          <p:nvPr/>
        </p:nvCxnSpPr>
        <p:spPr>
          <a:xfrm>
            <a:off x="2395538" y="3529013"/>
            <a:ext cx="5619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396319" y="802299"/>
            <a:ext cx="5618515" cy="2541431"/>
          </a:xfrm>
        </p:spPr>
        <p:txBody>
          <a:bodyPr bIns="0" anchor="b"/>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CCF6EA85-A51E-48DB-9FB0-63B3BC88C1C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6977A68-60FA-420D-A104-8C866A595207}"/>
              </a:ext>
            </a:extLst>
          </p:cNvPr>
          <p:cNvSpPr>
            <a:spLocks noGrp="1"/>
          </p:cNvSpPr>
          <p:nvPr>
            <p:ph type="ftr" sz="quarter" idx="11"/>
          </p:nvPr>
        </p:nvSpPr>
        <p:spPr>
          <a:xfrm>
            <a:off x="2395538" y="328613"/>
            <a:ext cx="3087687" cy="309562"/>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B53EF3-4142-470C-A4C4-0EF9F9DD6CA6}"/>
              </a:ext>
            </a:extLst>
          </p:cNvPr>
          <p:cNvSpPr>
            <a:spLocks noGrp="1"/>
          </p:cNvSpPr>
          <p:nvPr>
            <p:ph type="sldNum" sz="quarter" idx="12"/>
          </p:nvPr>
        </p:nvSpPr>
        <p:spPr>
          <a:xfrm>
            <a:off x="1435100" y="798513"/>
            <a:ext cx="801688" cy="504825"/>
          </a:xfrm>
        </p:spPr>
        <p:txBody>
          <a:bodyPr/>
          <a:lstStyle>
            <a:lvl1pPr>
              <a:defRPr/>
            </a:lvl1pPr>
          </a:lstStyle>
          <a:p>
            <a:fld id="{D6A12617-EF3A-459F-8BC9-67958DFA2989}" type="slidenum">
              <a:rPr lang="en-US" altLang="en-US"/>
              <a:pPr/>
              <a:t>‹#›</a:t>
            </a:fld>
            <a:endParaRPr lang="en-US" altLang="en-US"/>
          </a:p>
        </p:txBody>
      </p:sp>
    </p:spTree>
    <p:extLst>
      <p:ext uri="{BB962C8B-B14F-4D97-AF65-F5344CB8AC3E}">
        <p14:creationId xmlns:p14="http://schemas.microsoft.com/office/powerpoint/2010/main" val="3059480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537BBE6-7885-4A63-B66D-5DDDB842DC7A}"/>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45EEA7A-85E5-4492-AED0-1752C7FB545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4308C73-3FFB-4CA4-B4B7-393A2C769C8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DFAE7B5-1F5A-492E-9207-39BB6560BE33}"/>
              </a:ext>
            </a:extLst>
          </p:cNvPr>
          <p:cNvSpPr>
            <a:spLocks noGrp="1"/>
          </p:cNvSpPr>
          <p:nvPr>
            <p:ph type="sldNum" sz="quarter" idx="12"/>
          </p:nvPr>
        </p:nvSpPr>
        <p:spPr/>
        <p:txBody>
          <a:bodyPr/>
          <a:lstStyle>
            <a:lvl1pPr>
              <a:defRPr/>
            </a:lvl1pPr>
          </a:lstStyle>
          <a:p>
            <a:fld id="{FB1377A1-01C6-4680-AB65-81B194990BE5}" type="slidenum">
              <a:rPr lang="en-US" altLang="en-US"/>
              <a:pPr/>
              <a:t>‹#›</a:t>
            </a:fld>
            <a:endParaRPr lang="en-US" altLang="en-US"/>
          </a:p>
        </p:txBody>
      </p:sp>
    </p:spTree>
    <p:extLst>
      <p:ext uri="{BB962C8B-B14F-4D97-AF65-F5344CB8AC3E}">
        <p14:creationId xmlns:p14="http://schemas.microsoft.com/office/powerpoint/2010/main" val="76567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3A82833-304A-4B27-8198-FFB8E4EA59B7}"/>
              </a:ext>
            </a:extLst>
          </p:cNvPr>
          <p:cNvCxnSpPr/>
          <p:nvPr/>
        </p:nvCxnSpPr>
        <p:spPr>
          <a:xfrm>
            <a:off x="691832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60B77EF-A783-446C-9846-9FA5E5F90EA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7C8D401-0F28-41C3-B4CF-147380AC53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1EC6352-3EF7-4A3E-AB67-AC74D8080869}"/>
              </a:ext>
            </a:extLst>
          </p:cNvPr>
          <p:cNvSpPr>
            <a:spLocks noGrp="1"/>
          </p:cNvSpPr>
          <p:nvPr>
            <p:ph type="sldNum" sz="quarter" idx="12"/>
          </p:nvPr>
        </p:nvSpPr>
        <p:spPr/>
        <p:txBody>
          <a:bodyPr/>
          <a:lstStyle>
            <a:lvl1pPr>
              <a:defRPr/>
            </a:lvl1pPr>
          </a:lstStyle>
          <a:p>
            <a:fld id="{3EAB8561-FB26-4C8E-81E2-CD63388F0990}" type="slidenum">
              <a:rPr lang="en-US" altLang="en-US"/>
              <a:pPr/>
              <a:t>‹#›</a:t>
            </a:fld>
            <a:endParaRPr lang="en-US" altLang="en-US"/>
          </a:p>
        </p:txBody>
      </p:sp>
    </p:spTree>
    <p:extLst>
      <p:ext uri="{BB962C8B-B14F-4D97-AF65-F5344CB8AC3E}">
        <p14:creationId xmlns:p14="http://schemas.microsoft.com/office/powerpoint/2010/main" val="240192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FF315BF-6964-4665-8D6F-7D1B1C944F9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ACE4E84-F5F9-48C4-B978-3A5383B9A5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CC3327E-137F-4AFE-9362-8FA641C235F4}"/>
              </a:ext>
            </a:extLst>
          </p:cNvPr>
          <p:cNvSpPr>
            <a:spLocks noGrp="1"/>
          </p:cNvSpPr>
          <p:nvPr>
            <p:ph type="sldNum" sz="quarter" idx="12"/>
          </p:nvPr>
        </p:nvSpPr>
        <p:spPr/>
        <p:txBody>
          <a:bodyPr/>
          <a:lstStyle>
            <a:lvl1pPr>
              <a:defRPr/>
            </a:lvl1pPr>
          </a:lstStyle>
          <a:p>
            <a:fld id="{BDDD7F76-5017-42F1-B3F0-D028B328F29D}" type="slidenum">
              <a:rPr lang="en-US" altLang="en-US"/>
              <a:pPr/>
              <a:t>‹#›</a:t>
            </a:fld>
            <a:endParaRPr lang="en-US" altLang="en-US"/>
          </a:p>
        </p:txBody>
      </p:sp>
    </p:spTree>
    <p:extLst>
      <p:ext uri="{BB962C8B-B14F-4D97-AF65-F5344CB8AC3E}">
        <p14:creationId xmlns:p14="http://schemas.microsoft.com/office/powerpoint/2010/main" val="1834838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F6FEA1-67B8-411A-9DC4-893F10ABBFA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692DFF6-5219-482C-B69C-2F8EB83962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B6FC2E-B6E6-48EA-A5A6-5DBB205D266F}"/>
              </a:ext>
            </a:extLst>
          </p:cNvPr>
          <p:cNvSpPr>
            <a:spLocks noGrp="1"/>
          </p:cNvSpPr>
          <p:nvPr>
            <p:ph type="sldNum" sz="quarter" idx="12"/>
          </p:nvPr>
        </p:nvSpPr>
        <p:spPr/>
        <p:txBody>
          <a:bodyPr/>
          <a:lstStyle>
            <a:lvl1pPr>
              <a:defRPr/>
            </a:lvl1pPr>
          </a:lstStyle>
          <a:p>
            <a:fld id="{3479EE81-68AE-41E2-8354-419667354136}" type="slidenum">
              <a:rPr lang="en-US" altLang="en-US"/>
              <a:pPr/>
              <a:t>‹#›</a:t>
            </a:fld>
            <a:endParaRPr lang="en-US" altLang="en-US"/>
          </a:p>
        </p:txBody>
      </p:sp>
    </p:spTree>
    <p:extLst>
      <p:ext uri="{BB962C8B-B14F-4D97-AF65-F5344CB8AC3E}">
        <p14:creationId xmlns:p14="http://schemas.microsoft.com/office/powerpoint/2010/main" val="255922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7E09E7C-60A0-4D96-A3B3-6DD2B8430EA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C71D5D8-3001-4EF9-99E4-2F64D89F1F9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260D8BF-6B84-4717-8666-BF927EA69036}"/>
              </a:ext>
            </a:extLst>
          </p:cNvPr>
          <p:cNvSpPr>
            <a:spLocks noGrp="1"/>
          </p:cNvSpPr>
          <p:nvPr>
            <p:ph type="sldNum" sz="quarter" idx="12"/>
          </p:nvPr>
        </p:nvSpPr>
        <p:spPr/>
        <p:txBody>
          <a:bodyPr/>
          <a:lstStyle>
            <a:lvl1pPr>
              <a:defRPr/>
            </a:lvl1pPr>
          </a:lstStyle>
          <a:p>
            <a:fld id="{A5CAA158-E249-4837-922B-14CCBF9C2185}" type="slidenum">
              <a:rPr lang="en-US" altLang="en-US"/>
              <a:pPr/>
              <a:t>‹#›</a:t>
            </a:fld>
            <a:endParaRPr lang="en-US" altLang="en-US"/>
          </a:p>
        </p:txBody>
      </p:sp>
    </p:spTree>
    <p:extLst>
      <p:ext uri="{BB962C8B-B14F-4D97-AF65-F5344CB8AC3E}">
        <p14:creationId xmlns:p14="http://schemas.microsoft.com/office/powerpoint/2010/main" val="3056283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856D390-E83E-43EE-A947-6EAB3BD1D4A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EAC7629-8A80-4712-8FB4-89624218DC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20FE738-3B4B-497A-9257-972E3C1C0132}"/>
              </a:ext>
            </a:extLst>
          </p:cNvPr>
          <p:cNvSpPr>
            <a:spLocks noGrp="1"/>
          </p:cNvSpPr>
          <p:nvPr>
            <p:ph type="sldNum" sz="quarter" idx="12"/>
          </p:nvPr>
        </p:nvSpPr>
        <p:spPr/>
        <p:txBody>
          <a:bodyPr/>
          <a:lstStyle>
            <a:lvl1pPr>
              <a:defRPr/>
            </a:lvl1pPr>
          </a:lstStyle>
          <a:p>
            <a:fld id="{155FBCE7-F16D-4ED0-B0D9-299008C15CB1}" type="slidenum">
              <a:rPr lang="en-US" altLang="en-US"/>
              <a:pPr/>
              <a:t>‹#›</a:t>
            </a:fld>
            <a:endParaRPr lang="en-US" altLang="en-US"/>
          </a:p>
        </p:txBody>
      </p:sp>
    </p:spTree>
    <p:extLst>
      <p:ext uri="{BB962C8B-B14F-4D97-AF65-F5344CB8AC3E}">
        <p14:creationId xmlns:p14="http://schemas.microsoft.com/office/powerpoint/2010/main" val="1346158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E93510D-AA6A-454D-ACA1-8A2B673BBE24}"/>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12A1889-4BBE-4ED9-9EFF-26B641EB39C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8D8CE49-F314-4927-98F3-0C769A327E86}"/>
              </a:ext>
            </a:extLst>
          </p:cNvPr>
          <p:cNvSpPr>
            <a:spLocks noGrp="1"/>
          </p:cNvSpPr>
          <p:nvPr>
            <p:ph type="sldNum" sz="quarter" idx="12"/>
          </p:nvPr>
        </p:nvSpPr>
        <p:spPr/>
        <p:txBody>
          <a:bodyPr/>
          <a:lstStyle>
            <a:lvl1pPr>
              <a:defRPr/>
            </a:lvl1pPr>
          </a:lstStyle>
          <a:p>
            <a:fld id="{76C791C8-6F7D-4655-8B7D-1EB6F29BB99D}" type="slidenum">
              <a:rPr lang="en-US" altLang="en-US"/>
              <a:pPr/>
              <a:t>‹#›</a:t>
            </a:fld>
            <a:endParaRPr lang="en-US" altLang="en-US"/>
          </a:p>
        </p:txBody>
      </p:sp>
    </p:spTree>
    <p:extLst>
      <p:ext uri="{BB962C8B-B14F-4D97-AF65-F5344CB8AC3E}">
        <p14:creationId xmlns:p14="http://schemas.microsoft.com/office/powerpoint/2010/main" val="1460190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4F625BB-079D-4F9C-9F74-BEEB62BD5637}"/>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B6DA5327-ACF1-4269-BE7B-E5209D7B666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711A6DB-B3F1-4A09-AA06-4B80BFBD1E21}"/>
              </a:ext>
            </a:extLst>
          </p:cNvPr>
          <p:cNvSpPr>
            <a:spLocks noGrp="1"/>
          </p:cNvSpPr>
          <p:nvPr>
            <p:ph type="sldNum" sz="quarter" idx="12"/>
          </p:nvPr>
        </p:nvSpPr>
        <p:spPr/>
        <p:txBody>
          <a:bodyPr/>
          <a:lstStyle>
            <a:lvl1pPr>
              <a:defRPr/>
            </a:lvl1pPr>
          </a:lstStyle>
          <a:p>
            <a:fld id="{B0329EC4-C7C4-455F-BAD3-FC3B3994D154}" type="slidenum">
              <a:rPr lang="en-US" altLang="en-US"/>
              <a:pPr/>
              <a:t>‹#›</a:t>
            </a:fld>
            <a:endParaRPr lang="en-US" altLang="en-US"/>
          </a:p>
        </p:txBody>
      </p:sp>
    </p:spTree>
    <p:extLst>
      <p:ext uri="{BB962C8B-B14F-4D97-AF65-F5344CB8AC3E}">
        <p14:creationId xmlns:p14="http://schemas.microsoft.com/office/powerpoint/2010/main" val="2957605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4E3F017-08F2-4E0E-97C3-F54F6B86BC9E}"/>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D1C28CA5-4ECA-4B16-9F39-F5B17229216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F5E5D7C-36A1-4D8F-ABCF-3B28289F708C}"/>
              </a:ext>
            </a:extLst>
          </p:cNvPr>
          <p:cNvSpPr>
            <a:spLocks noGrp="1"/>
          </p:cNvSpPr>
          <p:nvPr>
            <p:ph type="sldNum" sz="quarter" idx="12"/>
          </p:nvPr>
        </p:nvSpPr>
        <p:spPr/>
        <p:txBody>
          <a:bodyPr/>
          <a:lstStyle>
            <a:lvl1pPr>
              <a:defRPr/>
            </a:lvl1pPr>
          </a:lstStyle>
          <a:p>
            <a:fld id="{BC1FD9C4-1A41-4338-83CE-518AFCAE9BD3}" type="slidenum">
              <a:rPr lang="en-US" altLang="en-US"/>
              <a:pPr/>
              <a:t>‹#›</a:t>
            </a:fld>
            <a:endParaRPr lang="en-US" altLang="en-US"/>
          </a:p>
        </p:txBody>
      </p:sp>
    </p:spTree>
    <p:extLst>
      <p:ext uri="{BB962C8B-B14F-4D97-AF65-F5344CB8AC3E}">
        <p14:creationId xmlns:p14="http://schemas.microsoft.com/office/powerpoint/2010/main" val="1614914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DCAF3B5-3982-4145-BF8D-8ED0D8F4093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D4CDBE2-3A60-4903-A6A6-5E25C300EA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83FD58B-46BA-448F-B021-16BFDC98CC6A}"/>
              </a:ext>
            </a:extLst>
          </p:cNvPr>
          <p:cNvSpPr>
            <a:spLocks noGrp="1"/>
          </p:cNvSpPr>
          <p:nvPr>
            <p:ph type="sldNum" sz="quarter" idx="12"/>
          </p:nvPr>
        </p:nvSpPr>
        <p:spPr/>
        <p:txBody>
          <a:bodyPr/>
          <a:lstStyle>
            <a:lvl1pPr>
              <a:defRPr/>
            </a:lvl1pPr>
          </a:lstStyle>
          <a:p>
            <a:fld id="{44809EF7-977F-4884-915A-45129CCF53CF}" type="slidenum">
              <a:rPr lang="en-US" altLang="en-US"/>
              <a:pPr/>
              <a:t>‹#›</a:t>
            </a:fld>
            <a:endParaRPr lang="en-US" altLang="en-US"/>
          </a:p>
        </p:txBody>
      </p:sp>
    </p:spTree>
    <p:extLst>
      <p:ext uri="{BB962C8B-B14F-4D97-AF65-F5344CB8AC3E}">
        <p14:creationId xmlns:p14="http://schemas.microsoft.com/office/powerpoint/2010/main" val="332260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DF8B4DA-AC04-416C-B67C-606765D58FA0}"/>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688316D-D29D-4F18-8A95-F7AF2EAD728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9C8FA77-89C8-4E35-A5B4-82B9267CE6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59D6DDE-94F8-48F4-B1D4-7B1989722A01}"/>
              </a:ext>
            </a:extLst>
          </p:cNvPr>
          <p:cNvSpPr>
            <a:spLocks noGrp="1"/>
          </p:cNvSpPr>
          <p:nvPr>
            <p:ph type="sldNum" sz="quarter" idx="12"/>
          </p:nvPr>
        </p:nvSpPr>
        <p:spPr/>
        <p:txBody>
          <a:bodyPr/>
          <a:lstStyle>
            <a:lvl1pPr>
              <a:defRPr/>
            </a:lvl1pPr>
          </a:lstStyle>
          <a:p>
            <a:fld id="{38399474-1930-4718-95EC-668967129E29}" type="slidenum">
              <a:rPr lang="en-US" altLang="en-US"/>
              <a:pPr/>
              <a:t>‹#›</a:t>
            </a:fld>
            <a:endParaRPr lang="en-US" altLang="en-US"/>
          </a:p>
        </p:txBody>
      </p:sp>
    </p:spTree>
    <p:extLst>
      <p:ext uri="{BB962C8B-B14F-4D97-AF65-F5344CB8AC3E}">
        <p14:creationId xmlns:p14="http://schemas.microsoft.com/office/powerpoint/2010/main" val="3500828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2971800"/>
            <a:ext cx="4171242"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65532D86-015C-456D-9A87-6A0C22775B5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7C950BA-618F-43C3-ACE0-1C808B805B7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670B82F-3CC4-4E16-A067-AA7B7D56CE36}"/>
              </a:ext>
            </a:extLst>
          </p:cNvPr>
          <p:cNvSpPr>
            <a:spLocks noGrp="1"/>
          </p:cNvSpPr>
          <p:nvPr>
            <p:ph type="sldNum" sz="quarter" idx="12"/>
          </p:nvPr>
        </p:nvSpPr>
        <p:spPr/>
        <p:txBody>
          <a:bodyPr/>
          <a:lstStyle>
            <a:lvl1pPr>
              <a:defRPr/>
            </a:lvl1pPr>
          </a:lstStyle>
          <a:p>
            <a:fld id="{DECF467A-95D8-4C50-828A-DA1CA116CF60}" type="slidenum">
              <a:rPr lang="en-US" altLang="en-US"/>
              <a:pPr/>
              <a:t>‹#›</a:t>
            </a:fld>
            <a:endParaRPr lang="en-US" altLang="en-US"/>
          </a:p>
        </p:txBody>
      </p:sp>
    </p:spTree>
    <p:extLst>
      <p:ext uri="{BB962C8B-B14F-4D97-AF65-F5344CB8AC3E}">
        <p14:creationId xmlns:p14="http://schemas.microsoft.com/office/powerpoint/2010/main" val="3938870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5108728"/>
            <a:ext cx="7774499"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D6E96B7-C973-4B1A-953D-8B2F8417C45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02A59B4-0105-41E0-95A6-F90BBC6C25C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FC16EE3-B29C-45FA-A384-17BC591F4E92}"/>
              </a:ext>
            </a:extLst>
          </p:cNvPr>
          <p:cNvSpPr>
            <a:spLocks noGrp="1"/>
          </p:cNvSpPr>
          <p:nvPr>
            <p:ph type="sldNum" sz="quarter" idx="12"/>
          </p:nvPr>
        </p:nvSpPr>
        <p:spPr/>
        <p:txBody>
          <a:bodyPr/>
          <a:lstStyle>
            <a:lvl1pPr>
              <a:defRPr/>
            </a:lvl1pPr>
          </a:lstStyle>
          <a:p>
            <a:fld id="{CC8E3897-544E-4C27-AA8E-27E0393169BF}" type="slidenum">
              <a:rPr lang="en-US" altLang="en-US"/>
              <a:pPr/>
              <a:t>‹#›</a:t>
            </a:fld>
            <a:endParaRPr lang="en-US" altLang="en-US"/>
          </a:p>
        </p:txBody>
      </p:sp>
    </p:spTree>
    <p:extLst>
      <p:ext uri="{BB962C8B-B14F-4D97-AF65-F5344CB8AC3E}">
        <p14:creationId xmlns:p14="http://schemas.microsoft.com/office/powerpoint/2010/main" val="2952706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2CD04279-3CDF-4A46-84CD-EC43C6F3BF5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87E66B8-88CC-4E8C-8B3E-D774DE5B4F1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969E6CD-23FF-4A23-9012-D1CE49AD6ED5}"/>
              </a:ext>
            </a:extLst>
          </p:cNvPr>
          <p:cNvSpPr>
            <a:spLocks noGrp="1"/>
          </p:cNvSpPr>
          <p:nvPr>
            <p:ph type="sldNum" sz="quarter" idx="12"/>
          </p:nvPr>
        </p:nvSpPr>
        <p:spPr/>
        <p:txBody>
          <a:bodyPr/>
          <a:lstStyle>
            <a:lvl1pPr>
              <a:defRPr/>
            </a:lvl1pPr>
          </a:lstStyle>
          <a:p>
            <a:fld id="{671B3748-3728-412B-88C2-0309187B0161}" type="slidenum">
              <a:rPr lang="en-US" altLang="en-US"/>
              <a:pPr/>
              <a:t>‹#›</a:t>
            </a:fld>
            <a:endParaRPr lang="en-US" altLang="en-US"/>
          </a:p>
        </p:txBody>
      </p:sp>
    </p:spTree>
    <p:extLst>
      <p:ext uri="{BB962C8B-B14F-4D97-AF65-F5344CB8AC3E}">
        <p14:creationId xmlns:p14="http://schemas.microsoft.com/office/powerpoint/2010/main" val="2054130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279B04-6C6E-436F-B129-31F9E2EF3683}"/>
              </a:ext>
            </a:extLst>
          </p:cNvPr>
          <p:cNvSpPr txBox="1"/>
          <p:nvPr/>
        </p:nvSpPr>
        <p:spPr>
          <a:xfrm>
            <a:off x="504825" y="6413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a:extLst>
              <a:ext uri="{FF2B5EF4-FFF2-40B4-BE49-F238E27FC236}">
                <a16:creationId xmlns:a16="http://schemas.microsoft.com/office/drawing/2014/main" id="{431E21D4-7AC6-4A4C-9F0B-A2A7A5F3B7F3}"/>
              </a:ext>
            </a:extLst>
          </p:cNvPr>
          <p:cNvSpPr txBox="1"/>
          <p:nvPr/>
        </p:nvSpPr>
        <p:spPr>
          <a:xfrm>
            <a:off x="7947025" y="3073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Date Placeholder 4">
            <a:extLst>
              <a:ext uri="{FF2B5EF4-FFF2-40B4-BE49-F238E27FC236}">
                <a16:creationId xmlns:a16="http://schemas.microsoft.com/office/drawing/2014/main" id="{86A0C97B-EF3C-4994-9920-CF9C496FB294}"/>
              </a:ext>
            </a:extLst>
          </p:cNvPr>
          <p:cNvSpPr>
            <a:spLocks noGrp="1"/>
          </p:cNvSpPr>
          <p:nvPr>
            <p:ph type="dt" sz="half" idx="14"/>
          </p:nvPr>
        </p:nvSpPr>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28FC41BB-6448-4471-ABE9-9D5B1FE989AC}"/>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502C02AD-4357-40C9-B860-FA8A490F8843}"/>
              </a:ext>
            </a:extLst>
          </p:cNvPr>
          <p:cNvSpPr>
            <a:spLocks noGrp="1"/>
          </p:cNvSpPr>
          <p:nvPr>
            <p:ph type="sldNum" sz="quarter" idx="16"/>
          </p:nvPr>
        </p:nvSpPr>
        <p:spPr/>
        <p:txBody>
          <a:bodyPr/>
          <a:lstStyle>
            <a:lvl1pPr>
              <a:defRPr/>
            </a:lvl1pPr>
          </a:lstStyle>
          <a:p>
            <a:fld id="{4BEA506D-5E5B-42B6-A6CF-A975DAD4535C}" type="slidenum">
              <a:rPr lang="en-US" altLang="en-US"/>
              <a:pPr/>
              <a:t>‹#›</a:t>
            </a:fld>
            <a:endParaRPr lang="en-US" altLang="en-US"/>
          </a:p>
        </p:txBody>
      </p:sp>
    </p:spTree>
    <p:extLst>
      <p:ext uri="{BB962C8B-B14F-4D97-AF65-F5344CB8AC3E}">
        <p14:creationId xmlns:p14="http://schemas.microsoft.com/office/powerpoint/2010/main" val="1354258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7B894C7B-3748-4130-959E-F5EAA246538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747D23E-A37F-4FFE-B0FD-C1CFF8F7275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0A87790-8E18-4EBC-8268-4B7A371C9AD9}"/>
              </a:ext>
            </a:extLst>
          </p:cNvPr>
          <p:cNvSpPr>
            <a:spLocks noGrp="1"/>
          </p:cNvSpPr>
          <p:nvPr>
            <p:ph type="sldNum" sz="quarter" idx="12"/>
          </p:nvPr>
        </p:nvSpPr>
        <p:spPr/>
        <p:txBody>
          <a:bodyPr/>
          <a:lstStyle>
            <a:lvl1pPr>
              <a:defRPr/>
            </a:lvl1pPr>
          </a:lstStyle>
          <a:p>
            <a:fld id="{24A3FDC2-FAA3-4B66-BB7B-D59EB2D820D2}" type="slidenum">
              <a:rPr lang="en-US" altLang="en-US"/>
              <a:pPr/>
              <a:t>‹#›</a:t>
            </a:fld>
            <a:endParaRPr lang="en-US" altLang="en-US"/>
          </a:p>
        </p:txBody>
      </p:sp>
    </p:spTree>
    <p:extLst>
      <p:ext uri="{BB962C8B-B14F-4D97-AF65-F5344CB8AC3E}">
        <p14:creationId xmlns:p14="http://schemas.microsoft.com/office/powerpoint/2010/main" val="1445094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Date Placeholder 3">
            <a:extLst>
              <a:ext uri="{FF2B5EF4-FFF2-40B4-BE49-F238E27FC236}">
                <a16:creationId xmlns:a16="http://schemas.microsoft.com/office/drawing/2014/main" id="{BEE24F1C-3823-44EB-98B8-D2C1407F03E7}"/>
              </a:ext>
            </a:extLst>
          </p:cNvPr>
          <p:cNvSpPr>
            <a:spLocks noGrp="1"/>
          </p:cNvSpPr>
          <p:nvPr>
            <p:ph type="dt" sz="half" idx="18"/>
          </p:nvPr>
        </p:nvSpPr>
        <p:spPr/>
        <p:txBody>
          <a:bodyPr/>
          <a:lstStyle>
            <a:lvl1pPr>
              <a:defRPr/>
            </a:lvl1pPr>
          </a:lstStyle>
          <a:p>
            <a:pPr>
              <a:defRPr/>
            </a:pPr>
            <a:endParaRPr lang="en-US"/>
          </a:p>
        </p:txBody>
      </p:sp>
      <p:sp>
        <p:nvSpPr>
          <p:cNvPr id="14" name="Footer Placeholder 4">
            <a:extLst>
              <a:ext uri="{FF2B5EF4-FFF2-40B4-BE49-F238E27FC236}">
                <a16:creationId xmlns:a16="http://schemas.microsoft.com/office/drawing/2014/main" id="{D43D2F0A-8E2E-4EE3-AABA-7F5B8A8CC8B7}"/>
              </a:ext>
            </a:extLst>
          </p:cNvPr>
          <p:cNvSpPr>
            <a:spLocks noGrp="1"/>
          </p:cNvSpPr>
          <p:nvPr>
            <p:ph type="ftr" sz="quarter" idx="19"/>
          </p:nvPr>
        </p:nvSpPr>
        <p:spPr/>
        <p:txBody>
          <a:bodyPr/>
          <a:lstStyle>
            <a:lvl1pPr>
              <a:defRPr/>
            </a:lvl1pPr>
          </a:lstStyle>
          <a:p>
            <a:pPr>
              <a:defRPr/>
            </a:pPr>
            <a:endParaRPr lang="en-US"/>
          </a:p>
        </p:txBody>
      </p:sp>
      <p:sp>
        <p:nvSpPr>
          <p:cNvPr id="16" name="Slide Number Placeholder 5">
            <a:extLst>
              <a:ext uri="{FF2B5EF4-FFF2-40B4-BE49-F238E27FC236}">
                <a16:creationId xmlns:a16="http://schemas.microsoft.com/office/drawing/2014/main" id="{4F67CA3F-4B7F-45F4-9BC6-77B7F7B95ABF}"/>
              </a:ext>
            </a:extLst>
          </p:cNvPr>
          <p:cNvSpPr>
            <a:spLocks noGrp="1"/>
          </p:cNvSpPr>
          <p:nvPr>
            <p:ph type="sldNum" sz="quarter" idx="20"/>
          </p:nvPr>
        </p:nvSpPr>
        <p:spPr/>
        <p:txBody>
          <a:bodyPr/>
          <a:lstStyle>
            <a:lvl1pPr>
              <a:defRPr/>
            </a:lvl1pPr>
          </a:lstStyle>
          <a:p>
            <a:fld id="{C3A6E766-9405-4968-AC9B-78FAB163B94E}" type="slidenum">
              <a:rPr lang="en-US" altLang="en-US"/>
              <a:pPr/>
              <a:t>‹#›</a:t>
            </a:fld>
            <a:endParaRPr lang="en-US" altLang="en-US"/>
          </a:p>
        </p:txBody>
      </p:sp>
    </p:spTree>
    <p:extLst>
      <p:ext uri="{BB962C8B-B14F-4D97-AF65-F5344CB8AC3E}">
        <p14:creationId xmlns:p14="http://schemas.microsoft.com/office/powerpoint/2010/main" val="4194655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5347" y="4565409"/>
            <a:ext cx="2474216"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31011" y="4565408"/>
            <a:ext cx="2475252"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79973" y="4565410"/>
            <a:ext cx="2470694" cy="122579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3">
            <a:extLst>
              <a:ext uri="{FF2B5EF4-FFF2-40B4-BE49-F238E27FC236}">
                <a16:creationId xmlns:a16="http://schemas.microsoft.com/office/drawing/2014/main" id="{0B73B5EC-2FB3-4920-B5BD-94DC315329F5}"/>
              </a:ext>
            </a:extLst>
          </p:cNvPr>
          <p:cNvSpPr>
            <a:spLocks noGrp="1"/>
          </p:cNvSpPr>
          <p:nvPr>
            <p:ph type="dt" sz="half" idx="23"/>
          </p:nvPr>
        </p:nvSpPr>
        <p:spPr/>
        <p:txBody>
          <a:bodyPr/>
          <a:lstStyle>
            <a:lvl1pPr>
              <a:defRPr/>
            </a:lvl1pPr>
          </a:lstStyle>
          <a:p>
            <a:pPr>
              <a:defRPr/>
            </a:pPr>
            <a:endParaRPr lang="en-US"/>
          </a:p>
        </p:txBody>
      </p:sp>
      <p:sp>
        <p:nvSpPr>
          <p:cNvPr id="13" name="Footer Placeholder 4">
            <a:extLst>
              <a:ext uri="{FF2B5EF4-FFF2-40B4-BE49-F238E27FC236}">
                <a16:creationId xmlns:a16="http://schemas.microsoft.com/office/drawing/2014/main" id="{6F0C34B5-7B73-46A8-85EA-9792C1A13AEA}"/>
              </a:ext>
            </a:extLst>
          </p:cNvPr>
          <p:cNvSpPr>
            <a:spLocks noGrp="1"/>
          </p:cNvSpPr>
          <p:nvPr>
            <p:ph type="ftr" sz="quarter" idx="24"/>
          </p:nvPr>
        </p:nvSpPr>
        <p:spPr/>
        <p:txBody>
          <a:bodyPr/>
          <a:lstStyle>
            <a:lvl1pPr>
              <a:defRPr/>
            </a:lvl1pPr>
          </a:lstStyle>
          <a:p>
            <a:pPr>
              <a:defRPr/>
            </a:pPr>
            <a:endParaRPr lang="en-US"/>
          </a:p>
        </p:txBody>
      </p:sp>
      <p:sp>
        <p:nvSpPr>
          <p:cNvPr id="14" name="Slide Number Placeholder 5">
            <a:extLst>
              <a:ext uri="{FF2B5EF4-FFF2-40B4-BE49-F238E27FC236}">
                <a16:creationId xmlns:a16="http://schemas.microsoft.com/office/drawing/2014/main" id="{53CF2914-8CFD-4F78-B525-0A11B306EEB7}"/>
              </a:ext>
            </a:extLst>
          </p:cNvPr>
          <p:cNvSpPr>
            <a:spLocks noGrp="1"/>
          </p:cNvSpPr>
          <p:nvPr>
            <p:ph type="sldNum" sz="quarter" idx="25"/>
          </p:nvPr>
        </p:nvSpPr>
        <p:spPr/>
        <p:txBody>
          <a:bodyPr/>
          <a:lstStyle>
            <a:lvl1pPr>
              <a:defRPr/>
            </a:lvl1pPr>
          </a:lstStyle>
          <a:p>
            <a:fld id="{49A72625-64C5-408A-89FA-E9B2F34F808D}" type="slidenum">
              <a:rPr lang="en-US" altLang="en-US"/>
              <a:pPr/>
              <a:t>‹#›</a:t>
            </a:fld>
            <a:endParaRPr lang="en-US" altLang="en-US"/>
          </a:p>
        </p:txBody>
      </p:sp>
    </p:spTree>
    <p:extLst>
      <p:ext uri="{BB962C8B-B14F-4D97-AF65-F5344CB8AC3E}">
        <p14:creationId xmlns:p14="http://schemas.microsoft.com/office/powerpoint/2010/main" val="577107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C536CE9-15F5-4AC4-AFD8-E533C119B4C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0BEB9ED-7D72-4067-94CD-0D6AEEC4AE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11E35F-DCAE-4C3D-AE9C-94017583EA86}"/>
              </a:ext>
            </a:extLst>
          </p:cNvPr>
          <p:cNvSpPr>
            <a:spLocks noGrp="1"/>
          </p:cNvSpPr>
          <p:nvPr>
            <p:ph type="sldNum" sz="quarter" idx="12"/>
          </p:nvPr>
        </p:nvSpPr>
        <p:spPr/>
        <p:txBody>
          <a:bodyPr/>
          <a:lstStyle>
            <a:lvl1pPr>
              <a:defRPr/>
            </a:lvl1pPr>
          </a:lstStyle>
          <a:p>
            <a:fld id="{85B94CE6-A453-4F6E-BF56-2D727A5F9BF9}" type="slidenum">
              <a:rPr lang="en-US" altLang="en-US"/>
              <a:pPr/>
              <a:t>‹#›</a:t>
            </a:fld>
            <a:endParaRPr lang="en-US" altLang="en-US"/>
          </a:p>
        </p:txBody>
      </p:sp>
    </p:spTree>
    <p:extLst>
      <p:ext uri="{BB962C8B-B14F-4D97-AF65-F5344CB8AC3E}">
        <p14:creationId xmlns:p14="http://schemas.microsoft.com/office/powerpoint/2010/main" val="4042317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53845D-D4DC-41BF-8E56-560451DDD06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E85813A-6981-4441-A40D-8EF524DFE8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D58FB01-FEA5-4939-81FC-0E008D54D8D6}"/>
              </a:ext>
            </a:extLst>
          </p:cNvPr>
          <p:cNvSpPr>
            <a:spLocks noGrp="1"/>
          </p:cNvSpPr>
          <p:nvPr>
            <p:ph type="sldNum" sz="quarter" idx="12"/>
          </p:nvPr>
        </p:nvSpPr>
        <p:spPr/>
        <p:txBody>
          <a:bodyPr/>
          <a:lstStyle>
            <a:lvl1pPr>
              <a:defRPr/>
            </a:lvl1pPr>
          </a:lstStyle>
          <a:p>
            <a:fld id="{4D0DD29A-8352-43AC-AC0F-F69FA669EEA2}" type="slidenum">
              <a:rPr lang="en-US" altLang="en-US"/>
              <a:pPr/>
              <a:t>‹#›</a:t>
            </a:fld>
            <a:endParaRPr lang="en-US" altLang="en-US"/>
          </a:p>
        </p:txBody>
      </p:sp>
    </p:spTree>
    <p:extLst>
      <p:ext uri="{BB962C8B-B14F-4D97-AF65-F5344CB8AC3E}">
        <p14:creationId xmlns:p14="http://schemas.microsoft.com/office/powerpoint/2010/main" val="4204999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AE0ED059-B4B6-4537-A8FA-CE5177A2D310}"/>
              </a:ext>
            </a:extLst>
          </p:cNvPr>
          <p:cNvGrpSpPr>
            <a:grpSpLocks/>
          </p:cNvGrpSpPr>
          <p:nvPr/>
        </p:nvGrpSpPr>
        <p:grpSpPr bwMode="auto">
          <a:xfrm>
            <a:off x="-7938" y="-7938"/>
            <a:ext cx="9169401" cy="6873876"/>
            <a:chOff x="-8466" y="-8468"/>
            <a:chExt cx="9169804" cy="6874935"/>
          </a:xfrm>
        </p:grpSpPr>
        <p:cxnSp>
          <p:nvCxnSpPr>
            <p:cNvPr id="5" name="Straight Connector 4">
              <a:extLst>
                <a:ext uri="{FF2B5EF4-FFF2-40B4-BE49-F238E27FC236}">
                  <a16:creationId xmlns:a16="http://schemas.microsoft.com/office/drawing/2014/main" id="{4403D927-1140-4AB3-9450-8C981ED56F8B}"/>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2276FF70-A381-4977-904D-52A488C05D2A}"/>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0EE40292-6993-41C7-AA11-7414013F854E}"/>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BB6E62B4-435C-4FC2-8C14-3F6433F84F42}"/>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57390F88-9EC9-4F81-9201-B4C006D158E0}"/>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8756D849-2093-4807-9C07-12A76C0CD63A}"/>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AB9400C3-1CA9-40DF-88DC-1C010F7FD480}"/>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63B27377-8323-4A31-9FFD-41078664EB89}"/>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7F8D4170-6BDE-4829-AE84-6A54C6BF8AA9}"/>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DC9D8792-98E9-4C06-A13B-4B8F7D1552A6}"/>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6FF261E8-CBCF-4B27-93FB-EF8B85B84DA0}"/>
              </a:ext>
            </a:extLst>
          </p:cNvPr>
          <p:cNvSpPr>
            <a:spLocks noGrp="1"/>
          </p:cNvSpPr>
          <p:nvPr>
            <p:ph type="dt" sz="half" idx="10"/>
          </p:nvPr>
        </p:nvSpPr>
        <p:spPr/>
        <p:txBody>
          <a:bodyPr/>
          <a:lstStyle>
            <a:lvl1pPr>
              <a:defRPr/>
            </a:lvl1pPr>
          </a:lstStyle>
          <a:p>
            <a:pPr>
              <a:defRPr/>
            </a:pPr>
            <a:endParaRPr lang="en-US"/>
          </a:p>
        </p:txBody>
      </p:sp>
      <p:sp>
        <p:nvSpPr>
          <p:cNvPr id="16" name="Footer Placeholder 4">
            <a:extLst>
              <a:ext uri="{FF2B5EF4-FFF2-40B4-BE49-F238E27FC236}">
                <a16:creationId xmlns:a16="http://schemas.microsoft.com/office/drawing/2014/main" id="{631C77CE-5BCF-4090-ABDC-E4A021020AFC}"/>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63D0BF67-9159-4867-AE23-01A68A26A6B9}"/>
              </a:ext>
            </a:extLst>
          </p:cNvPr>
          <p:cNvSpPr>
            <a:spLocks noGrp="1"/>
          </p:cNvSpPr>
          <p:nvPr>
            <p:ph type="sldNum" sz="quarter" idx="12"/>
          </p:nvPr>
        </p:nvSpPr>
        <p:spPr/>
        <p:txBody>
          <a:bodyPr/>
          <a:lstStyle>
            <a:lvl1pPr>
              <a:defRPr/>
            </a:lvl1pPr>
          </a:lstStyle>
          <a:p>
            <a:fld id="{D527F3A7-6424-427F-AEF9-FB68E3C6FD79}" type="slidenum">
              <a:rPr lang="en-US" altLang="en-US"/>
              <a:pPr/>
              <a:t>‹#›</a:t>
            </a:fld>
            <a:endParaRPr lang="en-US" altLang="en-US"/>
          </a:p>
        </p:txBody>
      </p:sp>
    </p:spTree>
    <p:extLst>
      <p:ext uri="{BB962C8B-B14F-4D97-AF65-F5344CB8AC3E}">
        <p14:creationId xmlns:p14="http://schemas.microsoft.com/office/powerpoint/2010/main" val="4145474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906F05D-CEFE-4CD6-B99A-6C9958782B52}"/>
              </a:ext>
            </a:extLst>
          </p:cNvPr>
          <p:cNvCxnSpPr/>
          <p:nvPr/>
        </p:nvCxnSpPr>
        <p:spPr>
          <a:xfrm>
            <a:off x="1443038" y="3805238"/>
            <a:ext cx="561816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1756130"/>
            <a:ext cx="5617002" cy="1887950"/>
          </a:xfrm>
        </p:spPr>
        <p:txBody>
          <a:bodyPr anchor="b"/>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15D55336-F4DE-4AE9-B91A-478B7576F2B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BF95E85-74CF-44A4-8EF6-F69BF918C5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D94BA9B-0FAD-4C9E-BF04-C2EE8E3E8295}"/>
              </a:ext>
            </a:extLst>
          </p:cNvPr>
          <p:cNvSpPr>
            <a:spLocks noGrp="1"/>
          </p:cNvSpPr>
          <p:nvPr>
            <p:ph type="sldNum" sz="quarter" idx="12"/>
          </p:nvPr>
        </p:nvSpPr>
        <p:spPr/>
        <p:txBody>
          <a:bodyPr/>
          <a:lstStyle>
            <a:lvl1pPr>
              <a:defRPr/>
            </a:lvl1pPr>
          </a:lstStyle>
          <a:p>
            <a:fld id="{E78CC1E6-145A-4212-813D-4D3238E9C98D}" type="slidenum">
              <a:rPr lang="en-US" altLang="en-US"/>
              <a:pPr/>
              <a:t>‹#›</a:t>
            </a:fld>
            <a:endParaRPr lang="en-US" altLang="en-US"/>
          </a:p>
        </p:txBody>
      </p:sp>
    </p:spTree>
    <p:extLst>
      <p:ext uri="{BB962C8B-B14F-4D97-AF65-F5344CB8AC3E}">
        <p14:creationId xmlns:p14="http://schemas.microsoft.com/office/powerpoint/2010/main" val="35873357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591040-3DAE-4E3B-92A7-16F552B98BA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1289589-8355-4FE5-B336-098863FC22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34E5D37-C9FB-4B2D-BC1A-2F0EFF3BE78E}"/>
              </a:ext>
            </a:extLst>
          </p:cNvPr>
          <p:cNvSpPr>
            <a:spLocks noGrp="1"/>
          </p:cNvSpPr>
          <p:nvPr>
            <p:ph type="sldNum" sz="quarter" idx="12"/>
          </p:nvPr>
        </p:nvSpPr>
        <p:spPr/>
        <p:txBody>
          <a:bodyPr/>
          <a:lstStyle>
            <a:lvl1pPr>
              <a:defRPr/>
            </a:lvl1pPr>
          </a:lstStyle>
          <a:p>
            <a:fld id="{6B76AC18-4E44-46C0-9FBC-52AF7DD76C42}" type="slidenum">
              <a:rPr lang="en-US" altLang="en-US"/>
              <a:pPr/>
              <a:t>‹#›</a:t>
            </a:fld>
            <a:endParaRPr lang="en-US" altLang="en-US"/>
          </a:p>
        </p:txBody>
      </p:sp>
    </p:spTree>
    <p:extLst>
      <p:ext uri="{BB962C8B-B14F-4D97-AF65-F5344CB8AC3E}">
        <p14:creationId xmlns:p14="http://schemas.microsoft.com/office/powerpoint/2010/main" val="1477556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839140-CA28-40A9-BE27-E2263AC06E3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06C3E59-4F70-4A42-B8B9-79877B5142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7B2BFCA-1B9C-4E1A-BABD-A854378F7C7F}"/>
              </a:ext>
            </a:extLst>
          </p:cNvPr>
          <p:cNvSpPr>
            <a:spLocks noGrp="1"/>
          </p:cNvSpPr>
          <p:nvPr>
            <p:ph type="sldNum" sz="quarter" idx="12"/>
          </p:nvPr>
        </p:nvSpPr>
        <p:spPr/>
        <p:txBody>
          <a:bodyPr/>
          <a:lstStyle>
            <a:lvl1pPr>
              <a:defRPr/>
            </a:lvl1pPr>
          </a:lstStyle>
          <a:p>
            <a:fld id="{91BC34E5-E4E9-4983-BEB1-AACC2A1E3345}" type="slidenum">
              <a:rPr lang="en-US" altLang="en-US"/>
              <a:pPr/>
              <a:t>‹#›</a:t>
            </a:fld>
            <a:endParaRPr lang="en-US" altLang="en-US"/>
          </a:p>
        </p:txBody>
      </p:sp>
    </p:spTree>
    <p:extLst>
      <p:ext uri="{BB962C8B-B14F-4D97-AF65-F5344CB8AC3E}">
        <p14:creationId xmlns:p14="http://schemas.microsoft.com/office/powerpoint/2010/main" val="2674429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6B9BA18-7DB5-4CAD-8FF3-4C65145829A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56D33C9-55F7-4D44-B798-45328CD49B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90560E5-FAB0-43E4-B29B-CB6C72F5F86B}"/>
              </a:ext>
            </a:extLst>
          </p:cNvPr>
          <p:cNvSpPr>
            <a:spLocks noGrp="1"/>
          </p:cNvSpPr>
          <p:nvPr>
            <p:ph type="sldNum" sz="quarter" idx="12"/>
          </p:nvPr>
        </p:nvSpPr>
        <p:spPr/>
        <p:txBody>
          <a:bodyPr/>
          <a:lstStyle>
            <a:lvl1pPr>
              <a:defRPr/>
            </a:lvl1pPr>
          </a:lstStyle>
          <a:p>
            <a:fld id="{A8067C4A-E0A2-49B4-AA8D-1EA34EC18AF1}" type="slidenum">
              <a:rPr lang="en-US" altLang="en-US"/>
              <a:pPr/>
              <a:t>‹#›</a:t>
            </a:fld>
            <a:endParaRPr lang="en-US" altLang="en-US"/>
          </a:p>
        </p:txBody>
      </p:sp>
    </p:spTree>
    <p:extLst>
      <p:ext uri="{BB962C8B-B14F-4D97-AF65-F5344CB8AC3E}">
        <p14:creationId xmlns:p14="http://schemas.microsoft.com/office/powerpoint/2010/main" val="1920832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3FB7DF8-0421-4AA4-9EF0-D5A18593FED9}"/>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34E8C5F0-5B31-4CF2-818D-E8A36FFA187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F6BAAD2-204C-4048-8000-8D00B9BCE451}"/>
              </a:ext>
            </a:extLst>
          </p:cNvPr>
          <p:cNvSpPr>
            <a:spLocks noGrp="1"/>
          </p:cNvSpPr>
          <p:nvPr>
            <p:ph type="sldNum" sz="quarter" idx="12"/>
          </p:nvPr>
        </p:nvSpPr>
        <p:spPr/>
        <p:txBody>
          <a:bodyPr/>
          <a:lstStyle>
            <a:lvl1pPr>
              <a:defRPr/>
            </a:lvl1pPr>
          </a:lstStyle>
          <a:p>
            <a:fld id="{07DA51F4-4C6F-4434-959D-DEB591222D57}" type="slidenum">
              <a:rPr lang="en-US" altLang="en-US"/>
              <a:pPr/>
              <a:t>‹#›</a:t>
            </a:fld>
            <a:endParaRPr lang="en-US" altLang="en-US"/>
          </a:p>
        </p:txBody>
      </p:sp>
    </p:spTree>
    <p:extLst>
      <p:ext uri="{BB962C8B-B14F-4D97-AF65-F5344CB8AC3E}">
        <p14:creationId xmlns:p14="http://schemas.microsoft.com/office/powerpoint/2010/main" val="11917652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96CC0A3-BE7C-47FD-B53B-4F9F3C6DA3BD}"/>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F03BF18-4F96-4C58-A62B-6AF0EE9A85C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26921C3-CE8B-43C0-8BDD-309EAFDC50B9}"/>
              </a:ext>
            </a:extLst>
          </p:cNvPr>
          <p:cNvSpPr>
            <a:spLocks noGrp="1"/>
          </p:cNvSpPr>
          <p:nvPr>
            <p:ph type="sldNum" sz="quarter" idx="12"/>
          </p:nvPr>
        </p:nvSpPr>
        <p:spPr/>
        <p:txBody>
          <a:bodyPr/>
          <a:lstStyle>
            <a:lvl1pPr>
              <a:defRPr/>
            </a:lvl1pPr>
          </a:lstStyle>
          <a:p>
            <a:fld id="{259DFF88-CF6D-4BF6-8DC1-5AD7D37A92DC}" type="slidenum">
              <a:rPr lang="en-US" altLang="en-US"/>
              <a:pPr/>
              <a:t>‹#›</a:t>
            </a:fld>
            <a:endParaRPr lang="en-US" altLang="en-US"/>
          </a:p>
        </p:txBody>
      </p:sp>
    </p:spTree>
    <p:extLst>
      <p:ext uri="{BB962C8B-B14F-4D97-AF65-F5344CB8AC3E}">
        <p14:creationId xmlns:p14="http://schemas.microsoft.com/office/powerpoint/2010/main" val="3268555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84BCB30-7417-40CC-9CE4-2A79306D9F1C}"/>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BB0CD6F-680E-4243-BBE7-6E43F6F3C2C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19232BB-0332-4BAA-AE18-FBBE3B13008A}"/>
              </a:ext>
            </a:extLst>
          </p:cNvPr>
          <p:cNvSpPr>
            <a:spLocks noGrp="1"/>
          </p:cNvSpPr>
          <p:nvPr>
            <p:ph type="sldNum" sz="quarter" idx="12"/>
          </p:nvPr>
        </p:nvSpPr>
        <p:spPr/>
        <p:txBody>
          <a:bodyPr/>
          <a:lstStyle>
            <a:lvl1pPr>
              <a:defRPr/>
            </a:lvl1pPr>
          </a:lstStyle>
          <a:p>
            <a:fld id="{21BD617C-CF2C-49D4-A536-EF7BBA39BA00}" type="slidenum">
              <a:rPr lang="en-US" altLang="en-US"/>
              <a:pPr/>
              <a:t>‹#›</a:t>
            </a:fld>
            <a:endParaRPr lang="en-US" altLang="en-US"/>
          </a:p>
        </p:txBody>
      </p:sp>
    </p:spTree>
    <p:extLst>
      <p:ext uri="{BB962C8B-B14F-4D97-AF65-F5344CB8AC3E}">
        <p14:creationId xmlns:p14="http://schemas.microsoft.com/office/powerpoint/2010/main" val="337698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AA08240B-524D-4E67-8B54-200CD4AA598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BAAC5F5-0AED-4977-8353-677C3A46D04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C8F63D4-75A8-4813-AF7D-8A7C06C509F3}"/>
              </a:ext>
            </a:extLst>
          </p:cNvPr>
          <p:cNvSpPr>
            <a:spLocks noGrp="1"/>
          </p:cNvSpPr>
          <p:nvPr>
            <p:ph type="sldNum" sz="quarter" idx="12"/>
          </p:nvPr>
        </p:nvSpPr>
        <p:spPr/>
        <p:txBody>
          <a:bodyPr/>
          <a:lstStyle>
            <a:lvl1pPr>
              <a:defRPr/>
            </a:lvl1pPr>
          </a:lstStyle>
          <a:p>
            <a:fld id="{07163DCC-9FF2-4CDD-8A7E-3E9ADE020ED1}" type="slidenum">
              <a:rPr lang="en-US" altLang="en-US"/>
              <a:pPr/>
              <a:t>‹#›</a:t>
            </a:fld>
            <a:endParaRPr lang="en-US" altLang="en-US"/>
          </a:p>
        </p:txBody>
      </p:sp>
    </p:spTree>
    <p:extLst>
      <p:ext uri="{BB962C8B-B14F-4D97-AF65-F5344CB8AC3E}">
        <p14:creationId xmlns:p14="http://schemas.microsoft.com/office/powerpoint/2010/main" val="22030768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92628044-FAC1-4AA2-924C-9E572A777C3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CCB4A42-DB27-4689-BA87-8FD5303F430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29CDED4-02DC-4450-AD24-1440249C1C73}"/>
              </a:ext>
            </a:extLst>
          </p:cNvPr>
          <p:cNvSpPr>
            <a:spLocks noGrp="1"/>
          </p:cNvSpPr>
          <p:nvPr>
            <p:ph type="sldNum" sz="quarter" idx="12"/>
          </p:nvPr>
        </p:nvSpPr>
        <p:spPr/>
        <p:txBody>
          <a:bodyPr/>
          <a:lstStyle>
            <a:lvl1pPr>
              <a:defRPr/>
            </a:lvl1pPr>
          </a:lstStyle>
          <a:p>
            <a:fld id="{3FFF045E-6EC9-4FA9-95D3-4CFDB21229F9}" type="slidenum">
              <a:rPr lang="en-US" altLang="en-US"/>
              <a:pPr/>
              <a:t>‹#›</a:t>
            </a:fld>
            <a:endParaRPr lang="en-US" altLang="en-US"/>
          </a:p>
        </p:txBody>
      </p:sp>
    </p:spTree>
    <p:extLst>
      <p:ext uri="{BB962C8B-B14F-4D97-AF65-F5344CB8AC3E}">
        <p14:creationId xmlns:p14="http://schemas.microsoft.com/office/powerpoint/2010/main" val="773376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7158775-0DA2-4484-8D63-838A9B5CB65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539652E-A615-46A5-BA77-5659FAEA55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0FDCE1-5838-4273-8E5C-27AA16888DAD}"/>
              </a:ext>
            </a:extLst>
          </p:cNvPr>
          <p:cNvSpPr>
            <a:spLocks noGrp="1"/>
          </p:cNvSpPr>
          <p:nvPr>
            <p:ph type="sldNum" sz="quarter" idx="12"/>
          </p:nvPr>
        </p:nvSpPr>
        <p:spPr/>
        <p:txBody>
          <a:bodyPr/>
          <a:lstStyle>
            <a:lvl1pPr>
              <a:defRPr/>
            </a:lvl1pPr>
          </a:lstStyle>
          <a:p>
            <a:fld id="{B9D5CF53-760F-46BB-8258-A23C1A4A4A12}" type="slidenum">
              <a:rPr lang="en-US" altLang="en-US"/>
              <a:pPr/>
              <a:t>‹#›</a:t>
            </a:fld>
            <a:endParaRPr lang="en-US" altLang="en-US"/>
          </a:p>
        </p:txBody>
      </p:sp>
    </p:spTree>
    <p:extLst>
      <p:ext uri="{BB962C8B-B14F-4D97-AF65-F5344CB8AC3E}">
        <p14:creationId xmlns:p14="http://schemas.microsoft.com/office/powerpoint/2010/main" val="33131569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DE4D3F-7521-4A88-97BF-C3AB65344F5C}"/>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altLang="en-US" sz="8000">
                <a:solidFill>
                  <a:srgbClr val="C0E474"/>
                </a:solidFill>
              </a:rPr>
              <a:t>“</a:t>
            </a:r>
          </a:p>
        </p:txBody>
      </p:sp>
      <p:sp>
        <p:nvSpPr>
          <p:cNvPr id="6" name="TextBox 5">
            <a:extLst>
              <a:ext uri="{FF2B5EF4-FFF2-40B4-BE49-F238E27FC236}">
                <a16:creationId xmlns:a16="http://schemas.microsoft.com/office/drawing/2014/main" id="{27AF2299-07A1-481B-B3C3-5F73297A5B3E}"/>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altLang="en-US"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F9FF937E-D320-4A70-9AD1-60BB19345A5E}"/>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684BE7E-AEC7-4FC3-BBBB-95890B307A1E}"/>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2249AFF-09EA-4D2D-A90C-2ABBA61538A1}"/>
              </a:ext>
            </a:extLst>
          </p:cNvPr>
          <p:cNvSpPr>
            <a:spLocks noGrp="1"/>
          </p:cNvSpPr>
          <p:nvPr>
            <p:ph type="sldNum" sz="quarter" idx="16"/>
          </p:nvPr>
        </p:nvSpPr>
        <p:spPr/>
        <p:txBody>
          <a:bodyPr/>
          <a:lstStyle>
            <a:lvl1pPr>
              <a:defRPr/>
            </a:lvl1pPr>
          </a:lstStyle>
          <a:p>
            <a:fld id="{BAB94737-F1DD-45E5-9C9D-5AB32B7143FC}" type="slidenum">
              <a:rPr lang="en-US" altLang="en-US"/>
              <a:pPr/>
              <a:t>‹#›</a:t>
            </a:fld>
            <a:endParaRPr lang="en-US" altLang="en-US"/>
          </a:p>
        </p:txBody>
      </p:sp>
    </p:spTree>
    <p:extLst>
      <p:ext uri="{BB962C8B-B14F-4D97-AF65-F5344CB8AC3E}">
        <p14:creationId xmlns:p14="http://schemas.microsoft.com/office/powerpoint/2010/main" val="394778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64A749B-53C8-44C6-994D-391DAB73C674}"/>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68EAD888-16BA-4B67-BED0-00C734392FD1}"/>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0C398180-45AB-47A6-92E4-48F77A169AD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852739B-ED1E-4C27-81B6-B093E5EF516F}"/>
              </a:ext>
            </a:extLst>
          </p:cNvPr>
          <p:cNvSpPr>
            <a:spLocks noGrp="1"/>
          </p:cNvSpPr>
          <p:nvPr>
            <p:ph type="sldNum" sz="quarter" idx="12"/>
          </p:nvPr>
        </p:nvSpPr>
        <p:spPr/>
        <p:txBody>
          <a:bodyPr/>
          <a:lstStyle>
            <a:lvl1pPr>
              <a:defRPr/>
            </a:lvl1pPr>
          </a:lstStyle>
          <a:p>
            <a:fld id="{FDFAB177-1961-4787-A63E-CE1167EFFA00}" type="slidenum">
              <a:rPr lang="en-US" altLang="en-US"/>
              <a:pPr/>
              <a:t>‹#›</a:t>
            </a:fld>
            <a:endParaRPr lang="en-US" altLang="en-US"/>
          </a:p>
        </p:txBody>
      </p:sp>
    </p:spTree>
    <p:extLst>
      <p:ext uri="{BB962C8B-B14F-4D97-AF65-F5344CB8AC3E}">
        <p14:creationId xmlns:p14="http://schemas.microsoft.com/office/powerpoint/2010/main" val="3540138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25ACB3-74EA-4399-B000-B3E1D5B94DD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E6E88A4-556E-4028-9618-E6CC8F2E04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96E16A-A80C-4D45-86F9-2E23B1A12046}"/>
              </a:ext>
            </a:extLst>
          </p:cNvPr>
          <p:cNvSpPr>
            <a:spLocks noGrp="1"/>
          </p:cNvSpPr>
          <p:nvPr>
            <p:ph type="sldNum" sz="quarter" idx="12"/>
          </p:nvPr>
        </p:nvSpPr>
        <p:spPr/>
        <p:txBody>
          <a:bodyPr/>
          <a:lstStyle>
            <a:lvl1pPr>
              <a:defRPr/>
            </a:lvl1pPr>
          </a:lstStyle>
          <a:p>
            <a:fld id="{A5557AB0-9CC7-49F0-802D-F587A1ACE321}" type="slidenum">
              <a:rPr lang="en-US" altLang="en-US"/>
              <a:pPr/>
              <a:t>‹#›</a:t>
            </a:fld>
            <a:endParaRPr lang="en-US" altLang="en-US"/>
          </a:p>
        </p:txBody>
      </p:sp>
    </p:spTree>
    <p:extLst>
      <p:ext uri="{BB962C8B-B14F-4D97-AF65-F5344CB8AC3E}">
        <p14:creationId xmlns:p14="http://schemas.microsoft.com/office/powerpoint/2010/main" val="4110646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ADB5F6-5D4D-472E-B868-78B5A4F0BDD0}"/>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altLang="en-US" sz="8000">
                <a:solidFill>
                  <a:srgbClr val="C0E474"/>
                </a:solidFill>
              </a:rPr>
              <a:t>“</a:t>
            </a:r>
          </a:p>
        </p:txBody>
      </p:sp>
      <p:sp>
        <p:nvSpPr>
          <p:cNvPr id="6" name="TextBox 5">
            <a:extLst>
              <a:ext uri="{FF2B5EF4-FFF2-40B4-BE49-F238E27FC236}">
                <a16:creationId xmlns:a16="http://schemas.microsoft.com/office/drawing/2014/main" id="{A27B3376-9F51-44A8-860E-67D6BED7BFF6}"/>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altLang="en-US"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121925CC-99F4-47B2-B20C-9029326213FD}"/>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3FF5658B-1435-4345-8725-E6EC77EBACDF}"/>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5170489-A373-4FC7-A06F-7AF6F84FBA87}"/>
              </a:ext>
            </a:extLst>
          </p:cNvPr>
          <p:cNvSpPr>
            <a:spLocks noGrp="1"/>
          </p:cNvSpPr>
          <p:nvPr>
            <p:ph type="sldNum" sz="quarter" idx="16"/>
          </p:nvPr>
        </p:nvSpPr>
        <p:spPr/>
        <p:txBody>
          <a:bodyPr/>
          <a:lstStyle>
            <a:lvl1pPr>
              <a:defRPr/>
            </a:lvl1pPr>
          </a:lstStyle>
          <a:p>
            <a:fld id="{6A8B0342-9B09-4248-A485-BC8A98817FA8}" type="slidenum">
              <a:rPr lang="en-US" altLang="en-US"/>
              <a:pPr/>
              <a:t>‹#›</a:t>
            </a:fld>
            <a:endParaRPr lang="en-US" altLang="en-US"/>
          </a:p>
        </p:txBody>
      </p:sp>
    </p:spTree>
    <p:extLst>
      <p:ext uri="{BB962C8B-B14F-4D97-AF65-F5344CB8AC3E}">
        <p14:creationId xmlns:p14="http://schemas.microsoft.com/office/powerpoint/2010/main" val="11693986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CA9B3EA1-D3DC-40BA-8EAB-15211140BAD0}"/>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FB8AAE5-71CE-41B9-AA81-6072601A39AB}"/>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E23A4A-AA0A-446D-985F-17B5A7ABB83D}"/>
              </a:ext>
            </a:extLst>
          </p:cNvPr>
          <p:cNvSpPr>
            <a:spLocks noGrp="1"/>
          </p:cNvSpPr>
          <p:nvPr>
            <p:ph type="sldNum" sz="quarter" idx="16"/>
          </p:nvPr>
        </p:nvSpPr>
        <p:spPr/>
        <p:txBody>
          <a:bodyPr/>
          <a:lstStyle>
            <a:lvl1pPr>
              <a:defRPr/>
            </a:lvl1pPr>
          </a:lstStyle>
          <a:p>
            <a:fld id="{F35A6DC6-A408-4BE3-AB53-9064BD51B087}" type="slidenum">
              <a:rPr lang="en-US" altLang="en-US"/>
              <a:pPr/>
              <a:t>‹#›</a:t>
            </a:fld>
            <a:endParaRPr lang="en-US" altLang="en-US"/>
          </a:p>
        </p:txBody>
      </p:sp>
    </p:spTree>
    <p:extLst>
      <p:ext uri="{BB962C8B-B14F-4D97-AF65-F5344CB8AC3E}">
        <p14:creationId xmlns:p14="http://schemas.microsoft.com/office/powerpoint/2010/main" val="382421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EDFDFBC-7C3F-45BC-937C-4454189D347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86BB080-1BB2-499D-8DD4-D0B416DA73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75E646-D94F-4738-A9C8-632BD81677A1}"/>
              </a:ext>
            </a:extLst>
          </p:cNvPr>
          <p:cNvSpPr>
            <a:spLocks noGrp="1"/>
          </p:cNvSpPr>
          <p:nvPr>
            <p:ph type="sldNum" sz="quarter" idx="12"/>
          </p:nvPr>
        </p:nvSpPr>
        <p:spPr/>
        <p:txBody>
          <a:bodyPr/>
          <a:lstStyle>
            <a:lvl1pPr>
              <a:defRPr/>
            </a:lvl1pPr>
          </a:lstStyle>
          <a:p>
            <a:fld id="{D35FED47-DEEA-4E97-9741-98EC2C8CE4F1}" type="slidenum">
              <a:rPr lang="en-US" altLang="en-US"/>
              <a:pPr/>
              <a:t>‹#›</a:t>
            </a:fld>
            <a:endParaRPr lang="en-US" altLang="en-US"/>
          </a:p>
        </p:txBody>
      </p:sp>
    </p:spTree>
    <p:extLst>
      <p:ext uri="{BB962C8B-B14F-4D97-AF65-F5344CB8AC3E}">
        <p14:creationId xmlns:p14="http://schemas.microsoft.com/office/powerpoint/2010/main" val="2127581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A13924A-F722-46C2-B01F-8E387FC7A66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3FA4861-DFD8-47DF-8533-DB28625EDC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7D02FD6-2447-4E75-ABF4-A04A346AEDF9}"/>
              </a:ext>
            </a:extLst>
          </p:cNvPr>
          <p:cNvSpPr>
            <a:spLocks noGrp="1"/>
          </p:cNvSpPr>
          <p:nvPr>
            <p:ph type="sldNum" sz="quarter" idx="12"/>
          </p:nvPr>
        </p:nvSpPr>
        <p:spPr/>
        <p:txBody>
          <a:bodyPr/>
          <a:lstStyle>
            <a:lvl1pPr>
              <a:defRPr/>
            </a:lvl1pPr>
          </a:lstStyle>
          <a:p>
            <a:fld id="{5C45C154-E843-4338-925B-DB1FFFF1C691}" type="slidenum">
              <a:rPr lang="en-US" altLang="en-US"/>
              <a:pPr/>
              <a:t>‹#›</a:t>
            </a:fld>
            <a:endParaRPr lang="en-US" altLang="en-US"/>
          </a:p>
        </p:txBody>
      </p:sp>
    </p:spTree>
    <p:extLst>
      <p:ext uri="{BB962C8B-B14F-4D97-AF65-F5344CB8AC3E}">
        <p14:creationId xmlns:p14="http://schemas.microsoft.com/office/powerpoint/2010/main" val="320106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DDD7F76-5017-42F1-B3F0-D028B328F29D}" type="slidenum">
              <a:rPr lang="en-US" altLang="en-US" smtClean="0"/>
              <a:pPr/>
              <a:t>‹#›</a:t>
            </a:fld>
            <a:endParaRPr lang="en-US" altLang="en-US"/>
          </a:p>
        </p:txBody>
      </p:sp>
    </p:spTree>
    <p:extLst>
      <p:ext uri="{BB962C8B-B14F-4D97-AF65-F5344CB8AC3E}">
        <p14:creationId xmlns:p14="http://schemas.microsoft.com/office/powerpoint/2010/main" val="9867849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479EE81-68AE-41E2-8354-419667354136}" type="slidenum">
              <a:rPr lang="en-US" altLang="en-US" smtClean="0"/>
              <a:pPr/>
              <a:t>‹#›</a:t>
            </a:fld>
            <a:endParaRPr lang="en-US" altLang="en-US"/>
          </a:p>
        </p:txBody>
      </p:sp>
    </p:spTree>
    <p:extLst>
      <p:ext uri="{BB962C8B-B14F-4D97-AF65-F5344CB8AC3E}">
        <p14:creationId xmlns:p14="http://schemas.microsoft.com/office/powerpoint/2010/main" val="16096293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5CAA158-E249-4837-922B-14CCBF9C2185}" type="slidenum">
              <a:rPr lang="en-US" altLang="en-US" smtClean="0"/>
              <a:pPr/>
              <a:t>‹#›</a:t>
            </a:fld>
            <a:endParaRPr lang="en-US" altLang="en-US"/>
          </a:p>
        </p:txBody>
      </p:sp>
    </p:spTree>
    <p:extLst>
      <p:ext uri="{BB962C8B-B14F-4D97-AF65-F5344CB8AC3E}">
        <p14:creationId xmlns:p14="http://schemas.microsoft.com/office/powerpoint/2010/main" val="31518262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55FBCE7-F16D-4ED0-B0D9-299008C15CB1}" type="slidenum">
              <a:rPr lang="en-US" altLang="en-US" smtClean="0"/>
              <a:pPr/>
              <a:t>‹#›</a:t>
            </a:fld>
            <a:endParaRPr lang="en-US" altLang="en-US"/>
          </a:p>
        </p:txBody>
      </p:sp>
    </p:spTree>
    <p:extLst>
      <p:ext uri="{BB962C8B-B14F-4D97-AF65-F5344CB8AC3E}">
        <p14:creationId xmlns:p14="http://schemas.microsoft.com/office/powerpoint/2010/main" val="15523080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76C791C8-6F7D-4655-8B7D-1EB6F29BB99D}" type="slidenum">
              <a:rPr lang="en-US" altLang="en-US" smtClean="0"/>
              <a:pPr/>
              <a:t>‹#›</a:t>
            </a:fld>
            <a:endParaRPr lang="en-US" altLang="en-US"/>
          </a:p>
        </p:txBody>
      </p:sp>
    </p:spTree>
    <p:extLst>
      <p:ext uri="{BB962C8B-B14F-4D97-AF65-F5344CB8AC3E}">
        <p14:creationId xmlns:p14="http://schemas.microsoft.com/office/powerpoint/2010/main" val="2383631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7DEE91C-B709-4F83-8BFB-2F017FA1C317}"/>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3F8AAA00-0C7B-4096-B068-F45A3C5F3554}"/>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a16="http://schemas.microsoft.com/office/drawing/2014/main" id="{77138CDC-8817-4C65-9D24-C0A398B51170}"/>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5ABEE586-1D37-4085-B845-4A5832933F01}"/>
              </a:ext>
            </a:extLst>
          </p:cNvPr>
          <p:cNvSpPr>
            <a:spLocks noGrp="1"/>
          </p:cNvSpPr>
          <p:nvPr>
            <p:ph type="sldNum" sz="quarter" idx="12"/>
          </p:nvPr>
        </p:nvSpPr>
        <p:spPr/>
        <p:txBody>
          <a:bodyPr/>
          <a:lstStyle>
            <a:lvl1pPr>
              <a:defRPr/>
            </a:lvl1pPr>
          </a:lstStyle>
          <a:p>
            <a:fld id="{9CCF0FF2-5DC0-495A-A83A-DCB842A01243}" type="slidenum">
              <a:rPr lang="en-US" altLang="en-US"/>
              <a:pPr/>
              <a:t>‹#›</a:t>
            </a:fld>
            <a:endParaRPr lang="en-US" altLang="en-US"/>
          </a:p>
        </p:txBody>
      </p:sp>
    </p:spTree>
    <p:extLst>
      <p:ext uri="{BB962C8B-B14F-4D97-AF65-F5344CB8AC3E}">
        <p14:creationId xmlns:p14="http://schemas.microsoft.com/office/powerpoint/2010/main" val="1484822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fld id="{B0329EC4-C7C4-455F-BAD3-FC3B3994D154}" type="slidenum">
              <a:rPr lang="en-US" altLang="en-US" smtClean="0"/>
              <a:pPr/>
              <a:t>‹#›</a:t>
            </a:fld>
            <a:endParaRPr lang="en-US" altLang="en-US"/>
          </a:p>
        </p:txBody>
      </p:sp>
    </p:spTree>
    <p:extLst>
      <p:ext uri="{BB962C8B-B14F-4D97-AF65-F5344CB8AC3E}">
        <p14:creationId xmlns:p14="http://schemas.microsoft.com/office/powerpoint/2010/main" val="2851025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fld id="{BC1FD9C4-1A41-4338-83CE-518AFCAE9BD3}" type="slidenum">
              <a:rPr lang="en-US" altLang="en-US" smtClean="0"/>
              <a:pPr/>
              <a:t>‹#›</a:t>
            </a:fld>
            <a:endParaRPr lang="en-US" altLang="en-US"/>
          </a:p>
        </p:txBody>
      </p:sp>
    </p:spTree>
    <p:extLst>
      <p:ext uri="{BB962C8B-B14F-4D97-AF65-F5344CB8AC3E}">
        <p14:creationId xmlns:p14="http://schemas.microsoft.com/office/powerpoint/2010/main" val="31992716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fld id="{44809EF7-977F-4884-915A-45129CCF53CF}" type="slidenum">
              <a:rPr lang="en-US" altLang="en-US" smtClean="0"/>
              <a:pPr/>
              <a:t>‹#›</a:t>
            </a:fld>
            <a:endParaRPr lang="en-US" altLang="en-US"/>
          </a:p>
        </p:txBody>
      </p:sp>
    </p:spTree>
    <p:extLst>
      <p:ext uri="{BB962C8B-B14F-4D97-AF65-F5344CB8AC3E}">
        <p14:creationId xmlns:p14="http://schemas.microsoft.com/office/powerpoint/2010/main" val="33018830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ECF467A-95D8-4C50-828A-DA1CA116CF60}" type="slidenum">
              <a:rPr lang="en-US" altLang="en-US" smtClean="0"/>
              <a:pPr/>
              <a:t>‹#›</a:t>
            </a:fld>
            <a:endParaRPr lang="en-US" altLang="en-US"/>
          </a:p>
        </p:txBody>
      </p:sp>
    </p:spTree>
    <p:extLst>
      <p:ext uri="{BB962C8B-B14F-4D97-AF65-F5344CB8AC3E}">
        <p14:creationId xmlns:p14="http://schemas.microsoft.com/office/powerpoint/2010/main" val="20193062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C8E3897-544E-4C27-AA8E-27E0393169BF}" type="slidenum">
              <a:rPr lang="en-US" altLang="en-US" smtClean="0"/>
              <a:pPr/>
              <a:t>‹#›</a:t>
            </a:fld>
            <a:endParaRPr lang="en-US" altLang="en-US"/>
          </a:p>
        </p:txBody>
      </p:sp>
    </p:spTree>
    <p:extLst>
      <p:ext uri="{BB962C8B-B14F-4D97-AF65-F5344CB8AC3E}">
        <p14:creationId xmlns:p14="http://schemas.microsoft.com/office/powerpoint/2010/main" val="20127958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71B3748-3728-412B-88C2-0309187B0161}" type="slidenum">
              <a:rPr lang="en-US" altLang="en-US" smtClean="0"/>
              <a:pPr/>
              <a:t>‹#›</a:t>
            </a:fld>
            <a:endParaRPr lang="en-US" altLang="en-US"/>
          </a:p>
        </p:txBody>
      </p:sp>
    </p:spTree>
    <p:extLst>
      <p:ext uri="{BB962C8B-B14F-4D97-AF65-F5344CB8AC3E}">
        <p14:creationId xmlns:p14="http://schemas.microsoft.com/office/powerpoint/2010/main" val="31107977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374EFF7-C01A-4354-8E0A-9AD79B11F1E4}" type="slidenum">
              <a:rPr lang="en-US" altLang="en-US" smtClean="0"/>
              <a:pPr/>
              <a:t>‹#›</a:t>
            </a:fld>
            <a:endParaRPr lang="en-US" alt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3972494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374EFF7-C01A-4354-8E0A-9AD79B11F1E4}" type="slidenum">
              <a:rPr lang="en-US" altLang="en-US" smtClean="0"/>
              <a:pPr/>
              <a:t>‹#›</a:t>
            </a:fld>
            <a:endParaRPr lang="en-US" altLang="en-US"/>
          </a:p>
        </p:txBody>
      </p:sp>
    </p:spTree>
    <p:extLst>
      <p:ext uri="{BB962C8B-B14F-4D97-AF65-F5344CB8AC3E}">
        <p14:creationId xmlns:p14="http://schemas.microsoft.com/office/powerpoint/2010/main" val="34877537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3A6E766-9405-4968-AC9B-78FAB163B94E}" type="slidenum">
              <a:rPr lang="en-US" altLang="en-US" smtClean="0"/>
              <a:pPr/>
              <a:t>‹#›</a:t>
            </a:fld>
            <a:endParaRPr lang="en-US" altLang="en-US"/>
          </a:p>
        </p:txBody>
      </p:sp>
    </p:spTree>
    <p:extLst>
      <p:ext uri="{BB962C8B-B14F-4D97-AF65-F5344CB8AC3E}">
        <p14:creationId xmlns:p14="http://schemas.microsoft.com/office/powerpoint/2010/main" val="8073093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9A72625-64C5-408A-89FA-E9B2F34F808D}" type="slidenum">
              <a:rPr lang="en-US" altLang="en-US" smtClean="0"/>
              <a:pPr/>
              <a:t>‹#›</a:t>
            </a:fld>
            <a:endParaRPr lang="en-US" altLang="en-US"/>
          </a:p>
        </p:txBody>
      </p:sp>
    </p:spTree>
    <p:extLst>
      <p:ext uri="{BB962C8B-B14F-4D97-AF65-F5344CB8AC3E}">
        <p14:creationId xmlns:p14="http://schemas.microsoft.com/office/powerpoint/2010/main" val="424504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F693F35-B68B-46F6-B83D-A35BBA3D3D92}"/>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A2A781DE-9909-441E-AEF8-842D313A3966}"/>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id="{C2CF72A6-1B9A-4ED7-81C6-466947280F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6F3D3B81-FBDB-411F-8AA4-F9B8D9E4C31A}"/>
              </a:ext>
            </a:extLst>
          </p:cNvPr>
          <p:cNvSpPr>
            <a:spLocks noGrp="1"/>
          </p:cNvSpPr>
          <p:nvPr>
            <p:ph type="sldNum" sz="quarter" idx="12"/>
          </p:nvPr>
        </p:nvSpPr>
        <p:spPr/>
        <p:txBody>
          <a:bodyPr/>
          <a:lstStyle>
            <a:lvl1pPr>
              <a:defRPr/>
            </a:lvl1pPr>
          </a:lstStyle>
          <a:p>
            <a:fld id="{6AC6B292-4DF8-45CF-AFE9-B277112060D6}" type="slidenum">
              <a:rPr lang="en-US" altLang="en-US"/>
              <a:pPr/>
              <a:t>‹#›</a:t>
            </a:fld>
            <a:endParaRPr lang="en-US" altLang="en-US"/>
          </a:p>
        </p:txBody>
      </p:sp>
    </p:spTree>
    <p:extLst>
      <p:ext uri="{BB962C8B-B14F-4D97-AF65-F5344CB8AC3E}">
        <p14:creationId xmlns:p14="http://schemas.microsoft.com/office/powerpoint/2010/main" val="1822416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5B94CE6-A453-4F6E-BF56-2D727A5F9BF9}" type="slidenum">
              <a:rPr lang="en-US" altLang="en-US" smtClean="0"/>
              <a:pPr/>
              <a:t>‹#›</a:t>
            </a:fld>
            <a:endParaRPr lang="en-US" altLang="en-US"/>
          </a:p>
        </p:txBody>
      </p:sp>
    </p:spTree>
    <p:extLst>
      <p:ext uri="{BB962C8B-B14F-4D97-AF65-F5344CB8AC3E}">
        <p14:creationId xmlns:p14="http://schemas.microsoft.com/office/powerpoint/2010/main" val="41118709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D0DD29A-8352-43AC-AC0F-F69FA669EEA2}" type="slidenum">
              <a:rPr lang="en-US" altLang="en-US" smtClean="0"/>
              <a:pPr/>
              <a:t>‹#›</a:t>
            </a:fld>
            <a:endParaRPr lang="en-US" altLang="en-US"/>
          </a:p>
        </p:txBody>
      </p:sp>
    </p:spTree>
    <p:extLst>
      <p:ext uri="{BB962C8B-B14F-4D97-AF65-F5344CB8AC3E}">
        <p14:creationId xmlns:p14="http://schemas.microsoft.com/office/powerpoint/2010/main" val="17184188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27F3A7-6424-427F-AEF9-FB68E3C6FD79}" type="slidenum">
              <a:rPr lang="en-US" altLang="en-US" smtClean="0"/>
              <a:pPr/>
              <a:t>‹#›</a:t>
            </a:fld>
            <a:endParaRPr lang="en-US" altLang="en-US"/>
          </a:p>
        </p:txBody>
      </p:sp>
    </p:spTree>
    <p:extLst>
      <p:ext uri="{BB962C8B-B14F-4D97-AF65-F5344CB8AC3E}">
        <p14:creationId xmlns:p14="http://schemas.microsoft.com/office/powerpoint/2010/main" val="40481790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B76AC18-4E44-46C0-9FBC-52AF7DD76C42}" type="slidenum">
              <a:rPr lang="en-US" altLang="en-US" smtClean="0"/>
              <a:pPr/>
              <a:t>‹#›</a:t>
            </a:fld>
            <a:endParaRPr lang="en-US" altLang="en-US"/>
          </a:p>
        </p:txBody>
      </p:sp>
    </p:spTree>
    <p:extLst>
      <p:ext uri="{BB962C8B-B14F-4D97-AF65-F5344CB8AC3E}">
        <p14:creationId xmlns:p14="http://schemas.microsoft.com/office/powerpoint/2010/main" val="38742466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1BC34E5-E4E9-4983-BEB1-AACC2A1E3345}" type="slidenum">
              <a:rPr lang="en-US" altLang="en-US" smtClean="0"/>
              <a:pPr/>
              <a:t>‹#›</a:t>
            </a:fld>
            <a:endParaRPr lang="en-US" altLang="en-US"/>
          </a:p>
        </p:txBody>
      </p:sp>
    </p:spTree>
    <p:extLst>
      <p:ext uri="{BB962C8B-B14F-4D97-AF65-F5344CB8AC3E}">
        <p14:creationId xmlns:p14="http://schemas.microsoft.com/office/powerpoint/2010/main" val="10569315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8067C4A-E0A2-49B4-AA8D-1EA34EC18AF1}" type="slidenum">
              <a:rPr lang="en-US" altLang="en-US" smtClean="0"/>
              <a:pPr/>
              <a:t>‹#›</a:t>
            </a:fld>
            <a:endParaRPr lang="en-US" altLang="en-US"/>
          </a:p>
        </p:txBody>
      </p:sp>
    </p:spTree>
    <p:extLst>
      <p:ext uri="{BB962C8B-B14F-4D97-AF65-F5344CB8AC3E}">
        <p14:creationId xmlns:p14="http://schemas.microsoft.com/office/powerpoint/2010/main" val="14941928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07DA51F4-4C6F-4434-959D-DEB591222D57}" type="slidenum">
              <a:rPr lang="en-US" altLang="en-US" smtClean="0"/>
              <a:pPr/>
              <a:t>‹#›</a:t>
            </a:fld>
            <a:endParaRPr lang="en-US" altLang="en-US"/>
          </a:p>
        </p:txBody>
      </p:sp>
    </p:spTree>
    <p:extLst>
      <p:ext uri="{BB962C8B-B14F-4D97-AF65-F5344CB8AC3E}">
        <p14:creationId xmlns:p14="http://schemas.microsoft.com/office/powerpoint/2010/main" val="31323069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fld id="{259DFF88-CF6D-4BF6-8DC1-5AD7D37A92DC}" type="slidenum">
              <a:rPr lang="en-US" altLang="en-US" smtClean="0"/>
              <a:pPr/>
              <a:t>‹#›</a:t>
            </a:fld>
            <a:endParaRPr lang="en-US" altLang="en-US"/>
          </a:p>
        </p:txBody>
      </p:sp>
    </p:spTree>
    <p:extLst>
      <p:ext uri="{BB962C8B-B14F-4D97-AF65-F5344CB8AC3E}">
        <p14:creationId xmlns:p14="http://schemas.microsoft.com/office/powerpoint/2010/main" val="24137483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fld id="{21BD617C-CF2C-49D4-A536-EF7BBA39BA00}" type="slidenum">
              <a:rPr lang="en-US" altLang="en-US" smtClean="0"/>
              <a:pPr/>
              <a:t>‹#›</a:t>
            </a:fld>
            <a:endParaRPr lang="en-US" altLang="en-US"/>
          </a:p>
        </p:txBody>
      </p:sp>
    </p:spTree>
    <p:extLst>
      <p:ext uri="{BB962C8B-B14F-4D97-AF65-F5344CB8AC3E}">
        <p14:creationId xmlns:p14="http://schemas.microsoft.com/office/powerpoint/2010/main" val="34115804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fld id="{07163DCC-9FF2-4CDD-8A7E-3E9ADE020ED1}" type="slidenum">
              <a:rPr lang="en-US" altLang="en-US" smtClean="0"/>
              <a:pPr/>
              <a:t>‹#›</a:t>
            </a:fld>
            <a:endParaRPr lang="en-US" altLang="en-US"/>
          </a:p>
        </p:txBody>
      </p:sp>
    </p:spTree>
    <p:extLst>
      <p:ext uri="{BB962C8B-B14F-4D97-AF65-F5344CB8AC3E}">
        <p14:creationId xmlns:p14="http://schemas.microsoft.com/office/powerpoint/2010/main" val="3404730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D268AA5-29C6-4FD4-9823-C11D0EC2A905}"/>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FE906FE6-1495-4B37-B15B-36B0941B63B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A8E4613-2ED8-4E0C-A22B-AB9AB6170256}"/>
              </a:ext>
            </a:extLst>
          </p:cNvPr>
          <p:cNvSpPr>
            <a:spLocks noGrp="1"/>
          </p:cNvSpPr>
          <p:nvPr>
            <p:ph type="sldNum" sz="quarter" idx="12"/>
          </p:nvPr>
        </p:nvSpPr>
        <p:spPr/>
        <p:txBody>
          <a:bodyPr/>
          <a:lstStyle>
            <a:lvl1pPr>
              <a:defRPr/>
            </a:lvl1pPr>
          </a:lstStyle>
          <a:p>
            <a:fld id="{5C5DC9AC-A4DA-4B5C-8CE2-7142325DF5D1}" type="slidenum">
              <a:rPr lang="en-US" altLang="en-US"/>
              <a:pPr/>
              <a:t>‹#›</a:t>
            </a:fld>
            <a:endParaRPr lang="en-US" altLang="en-US"/>
          </a:p>
        </p:txBody>
      </p:sp>
    </p:spTree>
    <p:extLst>
      <p:ext uri="{BB962C8B-B14F-4D97-AF65-F5344CB8AC3E}">
        <p14:creationId xmlns:p14="http://schemas.microsoft.com/office/powerpoint/2010/main" val="6344288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FFF045E-6EC9-4FA9-95D3-4CFDB21229F9}" type="slidenum">
              <a:rPr lang="en-US" altLang="en-US" smtClean="0"/>
              <a:pPr/>
              <a:t>‹#›</a:t>
            </a:fld>
            <a:endParaRPr lang="en-US" altLang="en-US"/>
          </a:p>
        </p:txBody>
      </p:sp>
    </p:spTree>
    <p:extLst>
      <p:ext uri="{BB962C8B-B14F-4D97-AF65-F5344CB8AC3E}">
        <p14:creationId xmlns:p14="http://schemas.microsoft.com/office/powerpoint/2010/main" val="21206914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E803B7B-672F-419D-8412-9B3FE97A6C69}" type="slidenum">
              <a:rPr lang="en-US" altLang="en-US" smtClean="0"/>
              <a:pPr/>
              <a:t>‹#›</a:t>
            </a:fld>
            <a:endParaRPr lang="en-US" altLang="en-US"/>
          </a:p>
        </p:txBody>
      </p:sp>
    </p:spTree>
    <p:extLst>
      <p:ext uri="{BB962C8B-B14F-4D97-AF65-F5344CB8AC3E}">
        <p14:creationId xmlns:p14="http://schemas.microsoft.com/office/powerpoint/2010/main" val="21429182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E803B7B-672F-419D-8412-9B3FE97A6C69}" type="slidenum">
              <a:rPr lang="en-US" altLang="en-US" smtClean="0"/>
              <a:pPr/>
              <a:t>‹#›</a:t>
            </a:fld>
            <a:endParaRPr lang="en-US" altLang="en-US"/>
          </a:p>
        </p:txBody>
      </p:sp>
    </p:spTree>
    <p:extLst>
      <p:ext uri="{BB962C8B-B14F-4D97-AF65-F5344CB8AC3E}">
        <p14:creationId xmlns:p14="http://schemas.microsoft.com/office/powerpoint/2010/main" val="16077091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E803B7B-672F-419D-8412-9B3FE97A6C69}" type="slidenum">
              <a:rPr lang="en-US" altLang="en-US" smtClean="0"/>
              <a:pPr/>
              <a:t>‹#›</a:t>
            </a:fld>
            <a:endParaRPr lang="en-US" alt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4640753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5557AB0-9CC7-49F0-802D-F587A1ACE321}" type="slidenum">
              <a:rPr lang="en-US" altLang="en-US" smtClean="0"/>
              <a:pPr/>
              <a:t>‹#›</a:t>
            </a:fld>
            <a:endParaRPr lang="en-US" altLang="en-US"/>
          </a:p>
        </p:txBody>
      </p:sp>
    </p:spTree>
    <p:extLst>
      <p:ext uri="{BB962C8B-B14F-4D97-AF65-F5344CB8AC3E}">
        <p14:creationId xmlns:p14="http://schemas.microsoft.com/office/powerpoint/2010/main" val="7045670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E803B7B-672F-419D-8412-9B3FE97A6C69}" type="slidenum">
              <a:rPr lang="en-US" altLang="en-US" smtClean="0"/>
              <a:pPr/>
              <a:t>‹#›</a:t>
            </a:fld>
            <a:endParaRPr lang="en-US" altLang="en-US"/>
          </a:p>
        </p:txBody>
      </p:sp>
    </p:spTree>
    <p:extLst>
      <p:ext uri="{BB962C8B-B14F-4D97-AF65-F5344CB8AC3E}">
        <p14:creationId xmlns:p14="http://schemas.microsoft.com/office/powerpoint/2010/main" val="41450161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E803B7B-672F-419D-8412-9B3FE97A6C69}" type="slidenum">
              <a:rPr lang="en-US" altLang="en-US" smtClean="0"/>
              <a:pPr/>
              <a:t>‹#›</a:t>
            </a:fld>
            <a:endParaRPr lang="en-US" altLang="en-US"/>
          </a:p>
        </p:txBody>
      </p:sp>
    </p:spTree>
    <p:extLst>
      <p:ext uri="{BB962C8B-B14F-4D97-AF65-F5344CB8AC3E}">
        <p14:creationId xmlns:p14="http://schemas.microsoft.com/office/powerpoint/2010/main" val="16079726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35FED47-DEEA-4E97-9741-98EC2C8CE4F1}" type="slidenum">
              <a:rPr lang="en-US" altLang="en-US" smtClean="0"/>
              <a:pPr/>
              <a:t>‹#›</a:t>
            </a:fld>
            <a:endParaRPr lang="en-US" altLang="en-US"/>
          </a:p>
        </p:txBody>
      </p:sp>
    </p:spTree>
    <p:extLst>
      <p:ext uri="{BB962C8B-B14F-4D97-AF65-F5344CB8AC3E}">
        <p14:creationId xmlns:p14="http://schemas.microsoft.com/office/powerpoint/2010/main" val="34056560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45C154-E843-4338-925B-DB1FFFF1C691}" type="slidenum">
              <a:rPr lang="en-US" altLang="en-US" smtClean="0"/>
              <a:pPr/>
              <a:t>‹#›</a:t>
            </a:fld>
            <a:endParaRPr lang="en-US" altLang="en-US"/>
          </a:p>
        </p:txBody>
      </p:sp>
    </p:spTree>
    <p:extLst>
      <p:ext uri="{BB962C8B-B14F-4D97-AF65-F5344CB8AC3E}">
        <p14:creationId xmlns:p14="http://schemas.microsoft.com/office/powerpoint/2010/main" val="180329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61E3872-3992-4BD1-9573-2C5799E7ED48}"/>
              </a:ext>
            </a:extLst>
          </p:cNvPr>
          <p:cNvCxnSpPr/>
          <p:nvPr/>
        </p:nvCxnSpPr>
        <p:spPr>
          <a:xfrm>
            <a:off x="1441450" y="3205163"/>
            <a:ext cx="242411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39042" y="798973"/>
            <a:ext cx="2425950" cy="2247117"/>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Date Placeholder 4">
            <a:extLst>
              <a:ext uri="{FF2B5EF4-FFF2-40B4-BE49-F238E27FC236}">
                <a16:creationId xmlns:a16="http://schemas.microsoft.com/office/drawing/2014/main" id="{CBB7B2B7-555D-4C21-A5C3-86BFAB2A429E}"/>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8FA17211-C360-40A8-8BE3-B7B020589F6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ED57C350-39A3-4625-AD84-63D430C4E660}"/>
              </a:ext>
            </a:extLst>
          </p:cNvPr>
          <p:cNvSpPr>
            <a:spLocks noGrp="1"/>
          </p:cNvSpPr>
          <p:nvPr>
            <p:ph type="sldNum" sz="quarter" idx="12"/>
          </p:nvPr>
        </p:nvSpPr>
        <p:spPr/>
        <p:txBody>
          <a:bodyPr/>
          <a:lstStyle>
            <a:lvl1pPr>
              <a:defRPr/>
            </a:lvl1pPr>
          </a:lstStyle>
          <a:p>
            <a:fld id="{CBAC79E7-5E7C-44ED-A5D2-0F73FBDA9C24}" type="slidenum">
              <a:rPr lang="en-US" altLang="en-US"/>
              <a:pPr/>
              <a:t>‹#›</a:t>
            </a:fld>
            <a:endParaRPr lang="en-US" altLang="en-US"/>
          </a:p>
        </p:txBody>
      </p:sp>
    </p:spTree>
    <p:extLst>
      <p:ext uri="{BB962C8B-B14F-4D97-AF65-F5344CB8AC3E}">
        <p14:creationId xmlns:p14="http://schemas.microsoft.com/office/powerpoint/2010/main" val="27754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a:extLst>
              <a:ext uri="{FF2B5EF4-FFF2-40B4-BE49-F238E27FC236}">
                <a16:creationId xmlns:a16="http://schemas.microsoft.com/office/drawing/2014/main" id="{B52D0D62-964D-4BC8-90CD-0214CC2DF929}"/>
              </a:ext>
            </a:extLst>
          </p:cNvPr>
          <p:cNvGrpSpPr>
            <a:grpSpLocks/>
          </p:cNvGrpSpPr>
          <p:nvPr/>
        </p:nvGrpSpPr>
        <p:grpSpPr bwMode="auto">
          <a:xfrm>
            <a:off x="4995863" y="482600"/>
            <a:ext cx="3511550" cy="5148263"/>
            <a:chOff x="6852919" y="583365"/>
            <a:chExt cx="4681849" cy="5181928"/>
          </a:xfrm>
        </p:grpSpPr>
        <p:sp>
          <p:nvSpPr>
            <p:cNvPr id="6" name="Rectangle 5">
              <a:extLst>
                <a:ext uri="{FF2B5EF4-FFF2-40B4-BE49-F238E27FC236}">
                  <a16:creationId xmlns:a16="http://schemas.microsoft.com/office/drawing/2014/main" id="{1BDEDAD0-3C7B-4997-8AC9-5A41D490ECCD}"/>
                </a:ext>
              </a:extLst>
            </p:cNvPr>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7" name="Rectangle 6">
              <a:extLst>
                <a:ext uri="{FF2B5EF4-FFF2-40B4-BE49-F238E27FC236}">
                  <a16:creationId xmlns:a16="http://schemas.microsoft.com/office/drawing/2014/main" id="{7B3F257C-3BBA-414E-91B1-14FEFC4FC4A3}"/>
                </a:ext>
              </a:extLst>
            </p:cNvPr>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8" name="Straight Connector 7">
            <a:extLst>
              <a:ext uri="{FF2B5EF4-FFF2-40B4-BE49-F238E27FC236}">
                <a16:creationId xmlns:a16="http://schemas.microsoft.com/office/drawing/2014/main" id="{B99A98D8-9E48-49BD-93F9-63077031626D}"/>
              </a:ext>
            </a:extLst>
          </p:cNvPr>
          <p:cNvCxnSpPr/>
          <p:nvPr/>
        </p:nvCxnSpPr>
        <p:spPr>
          <a:xfrm>
            <a:off x="1441450" y="3143250"/>
            <a:ext cx="3241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148" y="1129513"/>
            <a:ext cx="3244935" cy="183058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rtlCol="0">
            <a:norm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9" name="Date Placeholder 4">
            <a:extLst>
              <a:ext uri="{FF2B5EF4-FFF2-40B4-BE49-F238E27FC236}">
                <a16:creationId xmlns:a16="http://schemas.microsoft.com/office/drawing/2014/main" id="{6B8C015C-33F3-4087-8732-C1DABC89FBBD}"/>
              </a:ext>
            </a:extLst>
          </p:cNvPr>
          <p:cNvSpPr>
            <a:spLocks noGrp="1"/>
          </p:cNvSpPr>
          <p:nvPr>
            <p:ph type="dt" sz="half" idx="10"/>
          </p:nvPr>
        </p:nvSpPr>
        <p:spPr>
          <a:xfrm>
            <a:off x="1436688" y="5470525"/>
            <a:ext cx="3252787" cy="319088"/>
          </a:xfrm>
        </p:spPr>
        <p:txBody>
          <a:bodyPr/>
          <a:lstStyle>
            <a:lvl1pPr algn="l">
              <a:defRPr/>
            </a:lvl1pPr>
          </a:lstStyle>
          <a:p>
            <a:pPr>
              <a:defRPr/>
            </a:pPr>
            <a:endParaRPr lang="en-US"/>
          </a:p>
        </p:txBody>
      </p:sp>
      <p:sp>
        <p:nvSpPr>
          <p:cNvPr id="10" name="Footer Placeholder 5">
            <a:extLst>
              <a:ext uri="{FF2B5EF4-FFF2-40B4-BE49-F238E27FC236}">
                <a16:creationId xmlns:a16="http://schemas.microsoft.com/office/drawing/2014/main" id="{F7123F0E-E340-47FF-A6F0-5ECCFD6656DF}"/>
              </a:ext>
            </a:extLst>
          </p:cNvPr>
          <p:cNvSpPr>
            <a:spLocks noGrp="1"/>
          </p:cNvSpPr>
          <p:nvPr>
            <p:ph type="ftr" sz="quarter" idx="11"/>
          </p:nvPr>
        </p:nvSpPr>
        <p:spPr>
          <a:xfrm>
            <a:off x="1438275" y="319088"/>
            <a:ext cx="3251200" cy="320675"/>
          </a:xfrm>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59A72BA8-8940-459B-A092-D05F9CE796D3}"/>
              </a:ext>
            </a:extLst>
          </p:cNvPr>
          <p:cNvSpPr>
            <a:spLocks noGrp="1"/>
          </p:cNvSpPr>
          <p:nvPr>
            <p:ph type="sldNum" sz="quarter" idx="12"/>
          </p:nvPr>
        </p:nvSpPr>
        <p:spPr/>
        <p:txBody>
          <a:bodyPr/>
          <a:lstStyle>
            <a:lvl1pPr>
              <a:defRPr/>
            </a:lvl1pPr>
          </a:lstStyle>
          <a:p>
            <a:fld id="{2735A05B-4EFC-460A-8C36-A9E9C21BEE00}" type="slidenum">
              <a:rPr lang="en-US" altLang="en-US"/>
              <a:pPr/>
              <a:t>‹#›</a:t>
            </a:fld>
            <a:endParaRPr lang="en-US" altLang="en-US"/>
          </a:p>
        </p:txBody>
      </p:sp>
    </p:spTree>
    <p:extLst>
      <p:ext uri="{BB962C8B-B14F-4D97-AF65-F5344CB8AC3E}">
        <p14:creationId xmlns:p14="http://schemas.microsoft.com/office/powerpoint/2010/main" val="196540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5.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6452F0-9F21-4B52-86A9-33FBF66B9A78}"/>
              </a:ext>
            </a:extLst>
          </p:cNvPr>
          <p:cNvSpPr/>
          <p:nvPr/>
        </p:nvSpPr>
        <p:spPr>
          <a:xfrm>
            <a:off x="0" y="2016125"/>
            <a:ext cx="9144000" cy="407987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51" name="Picture 11">
            <a:extLst>
              <a:ext uri="{FF2B5EF4-FFF2-40B4-BE49-F238E27FC236}">
                <a16:creationId xmlns:a16="http://schemas.microsoft.com/office/drawing/2014/main" id="{A446BCFA-2AA4-499D-A7FD-085636402A4D}"/>
              </a:ext>
            </a:extLst>
          </p:cNvPr>
          <p:cNvPicPr>
            <a:picLocks noChangeAspect="1"/>
          </p:cNvPicPr>
          <p:nvPr/>
        </p:nvPicPr>
        <p:blipFill>
          <a:blip r:embed="rId14">
            <a:extLst>
              <a:ext uri="{28A0092B-C50C-407E-A947-70E740481C1C}">
                <a14:useLocalDpi xmlns:a14="http://schemas.microsoft.com/office/drawing/2010/main" val="0"/>
              </a:ext>
            </a:extLst>
          </a:blip>
          <a:srcRect l="12500" t="1538" r="12500" b="-1538"/>
          <a:stretch>
            <a:fillRect/>
          </a:stretch>
        </p:blipFill>
        <p:spPr bwMode="auto">
          <a:xfrm>
            <a:off x="0" y="6096000"/>
            <a:ext cx="9144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3F848E60-0197-4CED-982E-74E50A41CD18}"/>
              </a:ext>
            </a:extLst>
          </p:cNvPr>
          <p:cNvCxnSpPr/>
          <p:nvPr/>
        </p:nvCxnSpPr>
        <p:spPr>
          <a:xfrm>
            <a:off x="0" y="61007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8B10E2B6-A356-4942-B439-758821C1471B}"/>
              </a:ext>
            </a:extLst>
          </p:cNvPr>
          <p:cNvSpPr>
            <a:spLocks noGrp="1"/>
          </p:cNvSpPr>
          <p:nvPr>
            <p:ph type="title"/>
          </p:nvPr>
        </p:nvSpPr>
        <p:spPr>
          <a:xfrm>
            <a:off x="1443038" y="804863"/>
            <a:ext cx="6572250" cy="10493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2054" name="Text Placeholder 2">
            <a:extLst>
              <a:ext uri="{FF2B5EF4-FFF2-40B4-BE49-F238E27FC236}">
                <a16:creationId xmlns:a16="http://schemas.microsoft.com/office/drawing/2014/main" id="{232305BB-4CCC-4AC7-930B-5ECF50190858}"/>
              </a:ext>
            </a:extLst>
          </p:cNvPr>
          <p:cNvSpPr>
            <a:spLocks noGrp="1"/>
          </p:cNvSpPr>
          <p:nvPr>
            <p:ph type="body" idx="1"/>
          </p:nvPr>
        </p:nvSpPr>
        <p:spPr bwMode="auto">
          <a:xfrm>
            <a:off x="1443038" y="2016125"/>
            <a:ext cx="657225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1FBEEE6-94B5-4A98-983B-3F5CCF1FF8BB}"/>
              </a:ext>
            </a:extLst>
          </p:cNvPr>
          <p:cNvSpPr>
            <a:spLocks noGrp="1"/>
          </p:cNvSpPr>
          <p:nvPr>
            <p:ph type="dt" sz="half" idx="2"/>
          </p:nvPr>
        </p:nvSpPr>
        <p:spPr>
          <a:xfrm>
            <a:off x="5646738" y="330200"/>
            <a:ext cx="2368550" cy="309563"/>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7CAF037C-B4EC-4243-B244-9DBF4A4B04CF}"/>
              </a:ext>
            </a:extLst>
          </p:cNvPr>
          <p:cNvSpPr>
            <a:spLocks noGrp="1"/>
          </p:cNvSpPr>
          <p:nvPr>
            <p:ph type="ftr" sz="quarter" idx="3"/>
          </p:nvPr>
        </p:nvSpPr>
        <p:spPr>
          <a:xfrm>
            <a:off x="1443038" y="328613"/>
            <a:ext cx="4033837" cy="309562"/>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1C68AEE4-C2C3-4FA4-BEC3-47DD27F93DA6}"/>
              </a:ext>
            </a:extLst>
          </p:cNvPr>
          <p:cNvSpPr>
            <a:spLocks noGrp="1"/>
          </p:cNvSpPr>
          <p:nvPr>
            <p:ph type="sldNum" sz="quarter" idx="4"/>
          </p:nvPr>
        </p:nvSpPr>
        <p:spPr>
          <a:xfrm>
            <a:off x="487363" y="798513"/>
            <a:ext cx="795337" cy="504825"/>
          </a:xfrm>
          <a:prstGeom prst="rect">
            <a:avLst/>
          </a:prstGeom>
        </p:spPr>
        <p:txBody>
          <a:bodyPr vert="horz" wrap="square" lIns="91440" tIns="45720" rIns="91440" bIns="45720" numCol="1" anchor="t" anchorCtr="0" compatLnSpc="1">
            <a:prstTxWarp prst="textNoShape">
              <a:avLst/>
            </a:prstTxWarp>
          </a:bodyPr>
          <a:lstStyle>
            <a:lvl1pPr algn="r">
              <a:defRPr sz="2800">
                <a:solidFill>
                  <a:schemeClr val="accent1"/>
                </a:solidFill>
              </a:defRPr>
            </a:lvl1pPr>
          </a:lstStyle>
          <a:p>
            <a:fld id="{4F9F9EB2-8761-4A38-9D17-1CD184514C2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02" r:id="rId7"/>
    <p:sldLayoutId id="2147483939" r:id="rId8"/>
    <p:sldLayoutId id="2147483940" r:id="rId9"/>
    <p:sldLayoutId id="2147483941" r:id="rId10"/>
    <p:sldLayoutId id="2147483942" r:id="rId11"/>
  </p:sldLayoutIdLst>
  <p:txStyles>
    <p:titleStyle>
      <a:lvl1pPr algn="l" defTabSz="685800"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200">
          <a:solidFill>
            <a:schemeClr val="tx1"/>
          </a:solidFill>
          <a:latin typeface="Gill Sans MT" pitchFamily="34" charset="0"/>
        </a:defRPr>
      </a:lvl2pPr>
      <a:lvl3pPr algn="l" defTabSz="685800" rtl="0" eaLnBrk="0" fontAlgn="base" hangingPunct="0">
        <a:lnSpc>
          <a:spcPct val="90000"/>
        </a:lnSpc>
        <a:spcBef>
          <a:spcPct val="0"/>
        </a:spcBef>
        <a:spcAft>
          <a:spcPct val="0"/>
        </a:spcAft>
        <a:defRPr sz="3200">
          <a:solidFill>
            <a:schemeClr val="tx1"/>
          </a:solidFill>
          <a:latin typeface="Gill Sans MT" pitchFamily="34" charset="0"/>
        </a:defRPr>
      </a:lvl3pPr>
      <a:lvl4pPr algn="l" defTabSz="685800" rtl="0" eaLnBrk="0" fontAlgn="base" hangingPunct="0">
        <a:lnSpc>
          <a:spcPct val="90000"/>
        </a:lnSpc>
        <a:spcBef>
          <a:spcPct val="0"/>
        </a:spcBef>
        <a:spcAft>
          <a:spcPct val="0"/>
        </a:spcAft>
        <a:defRPr sz="3200">
          <a:solidFill>
            <a:schemeClr val="tx1"/>
          </a:solidFill>
          <a:latin typeface="Gill Sans MT" pitchFamily="34" charset="0"/>
        </a:defRPr>
      </a:lvl4pPr>
      <a:lvl5pPr algn="l" defTabSz="685800" rtl="0" eaLnBrk="0" fontAlgn="base" hangingPunct="0">
        <a:lnSpc>
          <a:spcPct val="90000"/>
        </a:lnSpc>
        <a:spcBef>
          <a:spcPct val="0"/>
        </a:spcBef>
        <a:spcAft>
          <a:spcPct val="0"/>
        </a:spcAft>
        <a:defRPr sz="3200">
          <a:solidFill>
            <a:schemeClr val="tx1"/>
          </a:solidFill>
          <a:latin typeface="Gill Sans MT" pitchFamily="34" charset="0"/>
        </a:defRPr>
      </a:lvl5pPr>
      <a:lvl6pPr marL="457200" algn="l" defTabSz="685800" rtl="0" fontAlgn="base">
        <a:lnSpc>
          <a:spcPct val="90000"/>
        </a:lnSpc>
        <a:spcBef>
          <a:spcPct val="0"/>
        </a:spcBef>
        <a:spcAft>
          <a:spcPct val="0"/>
        </a:spcAft>
        <a:defRPr sz="3200">
          <a:solidFill>
            <a:schemeClr val="tx1"/>
          </a:solidFill>
          <a:latin typeface="Gill Sans MT" pitchFamily="34" charset="0"/>
        </a:defRPr>
      </a:lvl6pPr>
      <a:lvl7pPr marL="914400" algn="l" defTabSz="685800" rtl="0" fontAlgn="base">
        <a:lnSpc>
          <a:spcPct val="90000"/>
        </a:lnSpc>
        <a:spcBef>
          <a:spcPct val="0"/>
        </a:spcBef>
        <a:spcAft>
          <a:spcPct val="0"/>
        </a:spcAft>
        <a:defRPr sz="3200">
          <a:solidFill>
            <a:schemeClr val="tx1"/>
          </a:solidFill>
          <a:latin typeface="Gill Sans MT" pitchFamily="34" charset="0"/>
        </a:defRPr>
      </a:lvl7pPr>
      <a:lvl8pPr marL="1371600" algn="l" defTabSz="685800" rtl="0" fontAlgn="base">
        <a:lnSpc>
          <a:spcPct val="90000"/>
        </a:lnSpc>
        <a:spcBef>
          <a:spcPct val="0"/>
        </a:spcBef>
        <a:spcAft>
          <a:spcPct val="0"/>
        </a:spcAft>
        <a:defRPr sz="3200">
          <a:solidFill>
            <a:schemeClr val="tx1"/>
          </a:solidFill>
          <a:latin typeface="Gill Sans MT" pitchFamily="34" charset="0"/>
        </a:defRPr>
      </a:lvl8pPr>
      <a:lvl9pPr marL="1828800" algn="l" defTabSz="685800" rtl="0" fontAlgn="base">
        <a:lnSpc>
          <a:spcPct val="90000"/>
        </a:lnSpc>
        <a:spcBef>
          <a:spcPct val="0"/>
        </a:spcBef>
        <a:spcAft>
          <a:spcPct val="0"/>
        </a:spcAft>
        <a:defRPr sz="3200">
          <a:solidFill>
            <a:schemeClr val="tx1"/>
          </a:solidFill>
          <a:latin typeface="Gill Sans MT" pitchFamily="34" charset="0"/>
        </a:defRPr>
      </a:lvl9pPr>
    </p:titleStyle>
    <p:bodyStyle>
      <a:lvl1pPr marL="228600" indent="-228600" algn="l" defTabSz="685800"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11430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9DC5C9-9436-4D7A-B96B-B9FA296CAB66}"/>
              </a:ext>
            </a:extLst>
          </p:cNvPr>
          <p:cNvSpPr>
            <a:spLocks noGrp="1"/>
          </p:cNvSpPr>
          <p:nvPr>
            <p:ph type="title"/>
          </p:nvPr>
        </p:nvSpPr>
        <p:spPr>
          <a:xfrm>
            <a:off x="685800" y="609600"/>
            <a:ext cx="776446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3C7D6E5-E295-40B2-B3BC-0E2B700E7842}"/>
              </a:ext>
            </a:extLst>
          </p:cNvPr>
          <p:cNvSpPr>
            <a:spLocks noGrp="1"/>
          </p:cNvSpPr>
          <p:nvPr>
            <p:ph type="body" idx="1"/>
          </p:nvPr>
        </p:nvSpPr>
        <p:spPr>
          <a:xfrm>
            <a:off x="685800" y="2095500"/>
            <a:ext cx="7764463" cy="3695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1405755-A023-4DD1-BB0C-E310E5E344E8}"/>
              </a:ext>
            </a:extLst>
          </p:cNvPr>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A8375818-68D7-4FD8-885C-A13D19A8D696}"/>
              </a:ext>
            </a:extLst>
          </p:cNvPr>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EB39F9CA-705B-4158-AA9E-4C4575DD941F}"/>
              </a:ext>
            </a:extLst>
          </p:cNvPr>
          <p:cNvSpPr>
            <a:spLocks noGrp="1"/>
          </p:cNvSpPr>
          <p:nvPr>
            <p:ph type="sldNum" sz="quarter" idx="4"/>
          </p:nvPr>
        </p:nvSpPr>
        <p:spPr>
          <a:xfrm>
            <a:off x="7885113" y="5883275"/>
            <a:ext cx="5651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defRPr>
            </a:lvl1pPr>
          </a:lstStyle>
          <a:p>
            <a:fld id="{7374EFF7-C01A-4354-8E0A-9AD79B11F1E4}"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43" r:id="rId12"/>
    <p:sldLayoutId id="2147483914" r:id="rId13"/>
    <p:sldLayoutId id="2147483915" r:id="rId14"/>
    <p:sldLayoutId id="2147483916" r:id="rId15"/>
    <p:sldLayoutId id="2147483917" r:id="rId16"/>
    <p:sldLayoutId id="2147483918" r:id="rId17"/>
  </p:sldLayoutIdLst>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itchFamily="18" charset="0"/>
        </a:defRPr>
      </a:lvl5pPr>
      <a:lvl6pPr marL="457200" algn="ctr" rtl="0" fontAlgn="base">
        <a:lnSpc>
          <a:spcPct val="90000"/>
        </a:lnSpc>
        <a:spcBef>
          <a:spcPct val="0"/>
        </a:spcBef>
        <a:spcAft>
          <a:spcPct val="0"/>
        </a:spcAft>
        <a:defRPr sz="3400" b="1">
          <a:solidFill>
            <a:schemeClr val="tx1"/>
          </a:solidFill>
          <a:latin typeface="Bookman Old Style" pitchFamily="18" charset="0"/>
        </a:defRPr>
      </a:lvl6pPr>
      <a:lvl7pPr marL="914400" algn="ctr" rtl="0" fontAlgn="base">
        <a:lnSpc>
          <a:spcPct val="90000"/>
        </a:lnSpc>
        <a:spcBef>
          <a:spcPct val="0"/>
        </a:spcBef>
        <a:spcAft>
          <a:spcPct val="0"/>
        </a:spcAft>
        <a:defRPr sz="3400" b="1">
          <a:solidFill>
            <a:schemeClr val="tx1"/>
          </a:solidFill>
          <a:latin typeface="Bookman Old Style" pitchFamily="18" charset="0"/>
        </a:defRPr>
      </a:lvl7pPr>
      <a:lvl8pPr marL="1371600" algn="ctr" rtl="0" fontAlgn="base">
        <a:lnSpc>
          <a:spcPct val="90000"/>
        </a:lnSpc>
        <a:spcBef>
          <a:spcPct val="0"/>
        </a:spcBef>
        <a:spcAft>
          <a:spcPct val="0"/>
        </a:spcAft>
        <a:defRPr sz="3400" b="1">
          <a:solidFill>
            <a:schemeClr val="tx1"/>
          </a:solidFill>
          <a:latin typeface="Bookman Old Style" pitchFamily="18" charset="0"/>
        </a:defRPr>
      </a:lvl8pPr>
      <a:lvl9pPr marL="1828800" algn="ctr" rtl="0" fontAlgn="base">
        <a:lnSpc>
          <a:spcPct val="90000"/>
        </a:lnSpc>
        <a:spcBef>
          <a:spcPct val="0"/>
        </a:spcBef>
        <a:spcAft>
          <a:spcPct val="0"/>
        </a:spcAft>
        <a:defRPr sz="3400" b="1">
          <a:solidFill>
            <a:schemeClr val="tx1"/>
          </a:solidFill>
          <a:latin typeface="Bookman Old Style" pitchFamily="18" charset="0"/>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16">
            <a:extLst>
              <a:ext uri="{FF2B5EF4-FFF2-40B4-BE49-F238E27FC236}">
                <a16:creationId xmlns:a16="http://schemas.microsoft.com/office/drawing/2014/main" id="{E0A7F768-EEC2-4FBD-82F9-4600E13F2641}"/>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F630CF83-40A3-4B71-8EBF-19A78049748F}"/>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F2CD2C63-0CD1-402D-AC9F-17CAB49C0B3D}"/>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C0A4360-330D-4F5E-9CE7-045A562D7F6D}"/>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927ADCF7-29A3-418B-9F92-AC733BBCD9A8}"/>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7226ABDD-4AA8-42FE-9B1C-D99DAF5A2EAA}"/>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03DE890F-B9E3-4D55-8153-44D90FF14F97}"/>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5C755A78-AD38-48A8-8031-D4506FDD40F0}"/>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46BC4C25-DE9C-4111-BF7C-C313F10009E1}"/>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E94F3C05-36AC-446F-8F5D-85529EC28417}"/>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96BA4E1C-57C5-4D5B-8419-5EA200892762}"/>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099" name="Title Placeholder 1">
            <a:extLst>
              <a:ext uri="{FF2B5EF4-FFF2-40B4-BE49-F238E27FC236}">
                <a16:creationId xmlns:a16="http://schemas.microsoft.com/office/drawing/2014/main" id="{EAEE4291-1A98-4FA6-B3FC-A10BCBF84003}"/>
              </a:ext>
            </a:extLst>
          </p:cNvPr>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100" name="Text Placeholder 2">
            <a:extLst>
              <a:ext uri="{FF2B5EF4-FFF2-40B4-BE49-F238E27FC236}">
                <a16:creationId xmlns:a16="http://schemas.microsoft.com/office/drawing/2014/main" id="{B1286EE7-2C4B-470D-9F46-7C91B7D8CD7C}"/>
              </a:ext>
            </a:extLst>
          </p:cNvPr>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1A586EC-5904-417F-B49B-EE15D9037A01}"/>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5DEE399C-1A71-4A6F-A71B-05C4B6792F18}"/>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5223094F-8E65-48DB-8A40-772A1A6F660B}"/>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fld id="{3E803B7B-672F-419D-8412-9B3FE97A6C6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44"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45" r:id="rId11"/>
    <p:sldLayoutId id="2147483928" r:id="rId12"/>
    <p:sldLayoutId id="2147483946" r:id="rId13"/>
    <p:sldLayoutId id="2147483929" r:id="rId14"/>
    <p:sldLayoutId id="2147483930" r:id="rId15"/>
    <p:sldLayoutId id="2147483931"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defRPr>
      </a:lvl2pPr>
      <a:lvl3pPr algn="l" defTabSz="457200" rtl="0" eaLnBrk="0" fontAlgn="base" hangingPunct="0">
        <a:spcBef>
          <a:spcPct val="0"/>
        </a:spcBef>
        <a:spcAft>
          <a:spcPct val="0"/>
        </a:spcAft>
        <a:defRPr sz="3600">
          <a:solidFill>
            <a:schemeClr val="accent1"/>
          </a:solidFill>
          <a:latin typeface="Trebuchet MS" pitchFamily="34" charset="0"/>
        </a:defRPr>
      </a:lvl3pPr>
      <a:lvl4pPr algn="l" defTabSz="457200" rtl="0" eaLnBrk="0" fontAlgn="base" hangingPunct="0">
        <a:spcBef>
          <a:spcPct val="0"/>
        </a:spcBef>
        <a:spcAft>
          <a:spcPct val="0"/>
        </a:spcAft>
        <a:defRPr sz="3600">
          <a:solidFill>
            <a:schemeClr val="accent1"/>
          </a:solidFill>
          <a:latin typeface="Trebuchet MS" pitchFamily="34" charset="0"/>
        </a:defRPr>
      </a:lvl4pPr>
      <a:lvl5pPr algn="l" defTabSz="457200"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6AED9824-C1FA-4E87-A0E5-3F37E3834997}" type="slidenum">
              <a:rPr lang="en-US" altLang="en-US" smtClean="0"/>
              <a:pPr/>
              <a:t>‹#›</a:t>
            </a:fld>
            <a:endParaRPr lang="en-US" altLang="en-US"/>
          </a:p>
        </p:txBody>
      </p:sp>
    </p:spTree>
    <p:extLst>
      <p:ext uri="{BB962C8B-B14F-4D97-AF65-F5344CB8AC3E}">
        <p14:creationId xmlns:p14="http://schemas.microsoft.com/office/powerpoint/2010/main" val="915292799"/>
      </p:ext>
    </p:extLst>
  </p:cSld>
  <p:clrMap bg1="dk1" tx1="lt1" bg2="dk2" tx2="lt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 id="2147483962" r:id="rId15"/>
    <p:sldLayoutId id="2147483963" r:id="rId16"/>
    <p:sldLayoutId id="2147483964"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F9F9EB2-8761-4A38-9D17-1CD184514C27}" type="slidenum">
              <a:rPr lang="en-US" altLang="en-US" smtClean="0"/>
              <a:pPr/>
              <a:t>‹#›</a:t>
            </a:fld>
            <a:endParaRPr lang="en-US" altLang="en-US"/>
          </a:p>
        </p:txBody>
      </p:sp>
    </p:spTree>
    <p:extLst>
      <p:ext uri="{BB962C8B-B14F-4D97-AF65-F5344CB8AC3E}">
        <p14:creationId xmlns:p14="http://schemas.microsoft.com/office/powerpoint/2010/main" val="742325400"/>
      </p:ext>
    </p:extLst>
  </p:cSld>
  <p:clrMap bg1="dk1" tx1="lt1" bg2="dk2" tx2="lt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 id="2147483982"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a:extLst>
              <a:ext uri="{FF2B5EF4-FFF2-40B4-BE49-F238E27FC236}">
                <a16:creationId xmlns:a16="http://schemas.microsoft.com/office/drawing/2014/main" id="{7B54B657-FC3C-4419-9532-3643BF1686A0}"/>
              </a:ext>
            </a:extLst>
          </p:cNvPr>
          <p:cNvSpPr>
            <a:spLocks noGrp="1" noChangeArrowheads="1"/>
          </p:cNvSpPr>
          <p:nvPr>
            <p:ph type="ctrTitle"/>
          </p:nvPr>
        </p:nvSpPr>
        <p:spPr>
          <a:xfrm>
            <a:off x="304800" y="685800"/>
            <a:ext cx="5618163" cy="2541588"/>
          </a:xfrm>
        </p:spPr>
        <p:txBody>
          <a:bodyPr/>
          <a:lstStyle/>
          <a:p>
            <a:pPr eaLnBrk="1" fontAlgn="auto" hangingPunct="1">
              <a:spcAft>
                <a:spcPts val="0"/>
              </a:spcAft>
              <a:defRPr/>
            </a:pPr>
            <a:r>
              <a:rPr lang="en-US" dirty="0" err="1"/>
              <a:t>Philoponus</a:t>
            </a:r>
            <a:endParaRPr lang="en-US" dirty="0"/>
          </a:p>
        </p:txBody>
      </p:sp>
      <p:sp>
        <p:nvSpPr>
          <p:cNvPr id="408579" name="Rectangle 3">
            <a:extLst>
              <a:ext uri="{FF2B5EF4-FFF2-40B4-BE49-F238E27FC236}">
                <a16:creationId xmlns:a16="http://schemas.microsoft.com/office/drawing/2014/main" id="{3E5501D8-F0BD-4284-B2BC-FD70EA4DC293}"/>
              </a:ext>
            </a:extLst>
          </p:cNvPr>
          <p:cNvSpPr>
            <a:spLocks noGrp="1" noChangeArrowheads="1"/>
          </p:cNvSpPr>
          <p:nvPr>
            <p:ph type="subTitle" idx="1"/>
          </p:nvPr>
        </p:nvSpPr>
        <p:spPr>
          <a:xfrm>
            <a:off x="304800" y="3713956"/>
            <a:ext cx="5618163" cy="2153444"/>
          </a:xfrm>
        </p:spPr>
        <p:txBody>
          <a:bodyPr>
            <a:noAutofit/>
          </a:bodyPr>
          <a:lstStyle/>
          <a:p>
            <a:pPr eaLnBrk="1" fontAlgn="auto" hangingPunct="1">
              <a:spcAft>
                <a:spcPts val="0"/>
              </a:spcAft>
              <a:defRPr/>
            </a:pPr>
            <a:r>
              <a:rPr lang="en-US" dirty="0"/>
              <a:t>Commentary on Physics: 517 AD</a:t>
            </a:r>
          </a:p>
          <a:p>
            <a:pPr eaLnBrk="1" fontAlgn="auto" hangingPunct="1">
              <a:spcAft>
                <a:spcPts val="0"/>
              </a:spcAft>
              <a:defRPr/>
            </a:pPr>
            <a:r>
              <a:rPr lang="en-US" dirty="0"/>
              <a:t>Develops the Theory of Impetus –a </a:t>
            </a:r>
          </a:p>
          <a:p>
            <a:pPr eaLnBrk="1" fontAlgn="auto" hangingPunct="1">
              <a:spcAft>
                <a:spcPts val="0"/>
              </a:spcAft>
              <a:defRPr/>
            </a:pPr>
            <a:r>
              <a:rPr lang="en-US" dirty="0"/>
              <a:t>Precursor to the idea of momentum</a:t>
            </a:r>
          </a:p>
          <a:p>
            <a:pPr eaLnBrk="1" fontAlgn="auto" hangingPunct="1">
              <a:spcAft>
                <a:spcPts val="0"/>
              </a:spcAft>
              <a:defRPr/>
            </a:pPr>
            <a:endParaRPr lang="en-US" dirty="0"/>
          </a:p>
        </p:txBody>
      </p:sp>
      <p:pic>
        <p:nvPicPr>
          <p:cNvPr id="20484" name="Picture 1">
            <a:extLst>
              <a:ext uri="{FF2B5EF4-FFF2-40B4-BE49-F238E27FC236}">
                <a16:creationId xmlns:a16="http://schemas.microsoft.com/office/drawing/2014/main" id="{1A914ECB-A0C3-4F3C-88BB-989AEE44AD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990600"/>
            <a:ext cx="3325813"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0CF2EFC-0455-40DE-8E5A-959CA52A43ED}"/>
              </a:ext>
            </a:extLst>
          </p:cNvPr>
          <p:cNvSpPr>
            <a:spLocks noGrp="1"/>
          </p:cNvSpPr>
          <p:nvPr>
            <p:ph type="title"/>
          </p:nvPr>
        </p:nvSpPr>
        <p:spPr/>
        <p:txBody>
          <a:bodyPr/>
          <a:lstStyle/>
          <a:p>
            <a:pPr eaLnBrk="1" hangingPunct="1"/>
            <a:r>
              <a:rPr lang="en-US" altLang="en-US"/>
              <a:t>On Eternal Celestial Motion – Descartes will champion this</a:t>
            </a:r>
          </a:p>
        </p:txBody>
      </p:sp>
      <p:pic>
        <p:nvPicPr>
          <p:cNvPr id="41987" name="Content Placeholder 3">
            <a:extLst>
              <a:ext uri="{FF2B5EF4-FFF2-40B4-BE49-F238E27FC236}">
                <a16:creationId xmlns:a16="http://schemas.microsoft.com/office/drawing/2014/main" id="{C074A157-06C6-4F75-BB31-B19ECCE9D797}"/>
              </a:ext>
            </a:extLst>
          </p:cNvPr>
          <p:cNvPicPr>
            <a:picLocks noGrp="1" noChangeAspect="1"/>
          </p:cNvPicPr>
          <p:nvPr>
            <p:ph idx="1"/>
          </p:nvPr>
        </p:nvPicPr>
        <p:blipFill>
          <a:blip r:embed="rId2"/>
          <a:srcRect/>
          <a:stretch>
            <a:fillRect/>
          </a:stretch>
        </p:blipFill>
        <p:spPr>
          <a:xfrm>
            <a:off x="228600" y="1905000"/>
            <a:ext cx="7713663" cy="4622800"/>
          </a:xfrm>
          <a:ln>
            <a:solidFill>
              <a:schemeClr val="accent5"/>
            </a:solidFill>
          </a:ln>
        </p:spPr>
      </p:pic>
      <p:sp>
        <p:nvSpPr>
          <p:cNvPr id="5" name="Rectangle 4">
            <a:extLst>
              <a:ext uri="{FF2B5EF4-FFF2-40B4-BE49-F238E27FC236}">
                <a16:creationId xmlns:a16="http://schemas.microsoft.com/office/drawing/2014/main" id="{F4A35333-A350-4DF6-BB77-1D67F47C73D6}"/>
              </a:ext>
            </a:extLst>
          </p:cNvPr>
          <p:cNvSpPr/>
          <p:nvPr/>
        </p:nvSpPr>
        <p:spPr>
          <a:xfrm>
            <a:off x="2743200" y="5029200"/>
            <a:ext cx="4800600" cy="228600"/>
          </a:xfrm>
          <a:prstGeom prst="rect">
            <a:avLst/>
          </a:pr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6145B4-E4CF-4C4F-BB09-23E64EBE8F66}"/>
              </a:ext>
            </a:extLst>
          </p:cNvPr>
          <p:cNvSpPr>
            <a:spLocks noGrp="1" noChangeArrowheads="1"/>
          </p:cNvSpPr>
          <p:nvPr>
            <p:ph type="title"/>
          </p:nvPr>
        </p:nvSpPr>
        <p:spPr/>
        <p:txBody>
          <a:bodyPr/>
          <a:lstStyle/>
          <a:p>
            <a:pPr eaLnBrk="1" fontAlgn="auto" hangingPunct="1">
              <a:spcAft>
                <a:spcPts val="0"/>
              </a:spcAft>
              <a:defRPr/>
            </a:pPr>
            <a:r>
              <a:rPr lang="en-US" dirty="0"/>
              <a:t>Aristotle: Falling Objects</a:t>
            </a:r>
          </a:p>
        </p:txBody>
      </p:sp>
      <p:sp>
        <p:nvSpPr>
          <p:cNvPr id="9219" name="Rectangle 3">
            <a:extLst>
              <a:ext uri="{FF2B5EF4-FFF2-40B4-BE49-F238E27FC236}">
                <a16:creationId xmlns:a16="http://schemas.microsoft.com/office/drawing/2014/main" id="{B34DF444-2D91-4EB0-BF72-47252ED11B75}"/>
              </a:ext>
            </a:extLst>
          </p:cNvPr>
          <p:cNvSpPr>
            <a:spLocks noGrp="1" noChangeArrowheads="1"/>
          </p:cNvSpPr>
          <p:nvPr>
            <p:ph idx="1"/>
          </p:nvPr>
        </p:nvSpPr>
        <p:spPr/>
        <p:txBody>
          <a:bodyPr/>
          <a:lstStyle/>
          <a:p>
            <a:pPr eaLnBrk="1" hangingPunct="1"/>
            <a:r>
              <a:rPr lang="en-US" altLang="en-US"/>
              <a:t>If initial weight determines the speed of fall, then when two different weights are dropped from a high place the heavier will fall faster and the lighter slower, in proportion to the two weights. A 10 lb. weight would reach Earth by the time a 1 lb. weight had fallen one-tenth as far</a:t>
            </a:r>
          </a:p>
          <a:p>
            <a:pPr eaLnBrk="1" hangingPunct="1"/>
            <a:r>
              <a:rPr lang="en-US" altLang="en-US"/>
              <a:t>While this is a logical argument, again based on a false premise, it can be easily tested experimentally and utterly dismissed.</a:t>
            </a:r>
          </a:p>
          <a:p>
            <a:pPr eaLnBrk="1" hangingPunct="1"/>
            <a:endParaRPr lang="en-US" altLang="en-US"/>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3"/>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animEffect transition="in" filter="fade">
                                      <p:cBhvr>
                                        <p:cTn id="9" dur="1000"/>
                                        <p:tgtEl>
                                          <p:spTgt spid="92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 calcmode="lin" valueType="num">
                                      <p:cBhvr>
                                        <p:cTn id="14" dur="1000" fill="hold"/>
                                        <p:tgtEl>
                                          <p:spTgt spid="921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921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921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219">
                                            <p:txEl>
                                              <p:pRg st="1" end="1"/>
                                            </p:txEl>
                                          </p:spTgt>
                                        </p:tgtEl>
                                        <p:attrNameLst>
                                          <p:attrName>style.visibility</p:attrName>
                                        </p:attrNameLst>
                                      </p:cBhvr>
                                      <p:to>
                                        <p:strVal val="visible"/>
                                      </p:to>
                                    </p:set>
                                    <p:anim calcmode="lin" valueType="num">
                                      <p:cBhvr>
                                        <p:cTn id="21" dur="1000" fill="hold"/>
                                        <p:tgtEl>
                                          <p:spTgt spid="9219">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9219">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E7BFA5E-4E41-4AAF-8189-E21B211D9A2C}"/>
              </a:ext>
            </a:extLst>
          </p:cNvPr>
          <p:cNvSpPr>
            <a:spLocks noGrp="1" noChangeArrowheads="1"/>
          </p:cNvSpPr>
          <p:nvPr>
            <p:ph type="title"/>
          </p:nvPr>
        </p:nvSpPr>
        <p:spPr/>
        <p:txBody>
          <a:bodyPr/>
          <a:lstStyle/>
          <a:p>
            <a:pPr eaLnBrk="1" fontAlgn="auto" hangingPunct="1">
              <a:spcAft>
                <a:spcPts val="0"/>
              </a:spcAft>
              <a:defRPr/>
            </a:pPr>
            <a:r>
              <a:rPr lang="en-US" dirty="0"/>
              <a:t>Projectile Motion</a:t>
            </a:r>
          </a:p>
        </p:txBody>
      </p:sp>
      <p:sp>
        <p:nvSpPr>
          <p:cNvPr id="22531" name="Rectangle 3">
            <a:extLst>
              <a:ext uri="{FF2B5EF4-FFF2-40B4-BE49-F238E27FC236}">
                <a16:creationId xmlns:a16="http://schemas.microsoft.com/office/drawing/2014/main" id="{1043281B-9592-4CFE-A0AD-D59DAB45A532}"/>
              </a:ext>
            </a:extLst>
          </p:cNvPr>
          <p:cNvSpPr>
            <a:spLocks noGrp="1" noChangeArrowheads="1"/>
          </p:cNvSpPr>
          <p:nvPr>
            <p:ph idx="1"/>
          </p:nvPr>
        </p:nvSpPr>
        <p:spPr/>
        <p:txBody>
          <a:bodyPr/>
          <a:lstStyle/>
          <a:p>
            <a:pPr eaLnBrk="1" hangingPunct="1">
              <a:lnSpc>
                <a:spcPct val="90000"/>
              </a:lnSpc>
            </a:pPr>
            <a:r>
              <a:rPr lang="en-US" altLang="en-US"/>
              <a:t>In Aristotle's view, objects moved parallel to the Earth's surface until it was time (i.e. it was their destiny) to fall back to the earth – so Aristotle’s Cannon would work as illustrated below</a:t>
            </a:r>
          </a:p>
          <a:p>
            <a:pPr eaLnBrk="1" hangingPunct="1">
              <a:lnSpc>
                <a:spcPct val="90000"/>
              </a:lnSpc>
            </a:pPr>
            <a:r>
              <a:rPr lang="en-US" altLang="en-US"/>
              <a:t>When a stone is thrown, an impetus is given to it to disturb it from its natural condition.  Gradually the stone “forgets” this impetus and falls back to its natural place, the Earth</a:t>
            </a:r>
          </a:p>
          <a:p>
            <a:pPr eaLnBrk="1" hangingPunct="1"/>
            <a:endParaRPr lang="en-US" altLang="en-US"/>
          </a:p>
        </p:txBody>
      </p:sp>
      <p:pic>
        <p:nvPicPr>
          <p:cNvPr id="22532" name="Picture 4" descr="fmotion">
            <a:extLst>
              <a:ext uri="{FF2B5EF4-FFF2-40B4-BE49-F238E27FC236}">
                <a16:creationId xmlns:a16="http://schemas.microsoft.com/office/drawing/2014/main" id="{D713358B-7E24-4CE5-9718-D486B61AE15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724400"/>
            <a:ext cx="62484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Nicols-John">
            <a:extLst>
              <a:ext uri="{FF2B5EF4-FFF2-40B4-BE49-F238E27FC236}">
                <a16:creationId xmlns:a16="http://schemas.microsoft.com/office/drawing/2014/main" id="{11D2DE9D-65B8-4E1D-94ED-E15BCB6E0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748213"/>
            <a:ext cx="99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77A8474-AF50-4E98-A214-06AC374A1AFE}"/>
              </a:ext>
            </a:extLst>
          </p:cNvPr>
          <p:cNvSpPr>
            <a:spLocks noGrp="1" noRot="1" noChangeArrowheads="1"/>
          </p:cNvSpPr>
          <p:nvPr>
            <p:ph type="title"/>
          </p:nvPr>
        </p:nvSpPr>
        <p:spPr>
          <a:xfrm>
            <a:off x="301625" y="228600"/>
            <a:ext cx="8510588" cy="1143000"/>
          </a:xfrm>
        </p:spPr>
        <p:txBody>
          <a:bodyPr/>
          <a:lstStyle/>
          <a:p>
            <a:pPr eaLnBrk="1" fontAlgn="auto" hangingPunct="1">
              <a:spcAft>
                <a:spcPts val="0"/>
              </a:spcAft>
              <a:defRPr/>
            </a:pPr>
            <a:r>
              <a:rPr lang="en-US" dirty="0"/>
              <a:t>Logic vs. Experiment</a:t>
            </a:r>
          </a:p>
        </p:txBody>
      </p:sp>
      <p:sp>
        <p:nvSpPr>
          <p:cNvPr id="7171" name="Rectangle 3">
            <a:extLst>
              <a:ext uri="{FF2B5EF4-FFF2-40B4-BE49-F238E27FC236}">
                <a16:creationId xmlns:a16="http://schemas.microsoft.com/office/drawing/2014/main" id="{E4912311-C389-4E62-B6D2-20373A53F5C2}"/>
              </a:ext>
            </a:extLst>
          </p:cNvPr>
          <p:cNvSpPr>
            <a:spLocks noGrp="1" noRot="1" noChangeArrowheads="1"/>
          </p:cNvSpPr>
          <p:nvPr>
            <p:ph idx="1"/>
          </p:nvPr>
        </p:nvSpPr>
        <p:spPr>
          <a:xfrm>
            <a:off x="345039" y="1191418"/>
            <a:ext cx="8278813" cy="4475163"/>
          </a:xfrm>
        </p:spPr>
        <p:txBody>
          <a:bodyPr/>
          <a:lstStyle/>
          <a:p>
            <a:pPr marL="0" indent="0" eaLnBrk="1" fontAlgn="auto" hangingPunct="1">
              <a:spcAft>
                <a:spcPts val="0"/>
              </a:spcAft>
              <a:buFont typeface="Wingdings" panose="05000000000000000000" pitchFamily="2" charset="2"/>
              <a:buNone/>
              <a:defRPr/>
            </a:pPr>
            <a:r>
              <a:rPr lang="en-US" altLang="en-US" sz="2800" dirty="0"/>
              <a:t>Aristotle says: </a:t>
            </a:r>
            <a:r>
              <a:rPr lang="en-US" altLang="en-US" sz="2800" i="1" dirty="0"/>
              <a:t>For any two portions of fire, small or great, will exhibit the same ratio of solid to void, but the upward movement of the greater is quicker than that of the less, just as the downward movement of a mass of gold or lead, or of any other body endowed with weight, is quicker in proportion to its size. </a:t>
            </a:r>
          </a:p>
          <a:p>
            <a:pPr marL="0" indent="0" eaLnBrk="1" fontAlgn="auto" hangingPunct="1">
              <a:spcAft>
                <a:spcPts val="0"/>
              </a:spcAft>
              <a:buFont typeface="Wingdings" panose="05000000000000000000" pitchFamily="2" charset="2"/>
              <a:buNone/>
              <a:defRPr/>
            </a:pPr>
            <a:endParaRPr lang="en-US" altLang="en-US" sz="2800" i="1" dirty="0"/>
          </a:p>
          <a:p>
            <a:pPr lvl="1" eaLnBrk="1" fontAlgn="auto" hangingPunct="1">
              <a:spcAft>
                <a:spcPts val="0"/>
              </a:spcAft>
              <a:defRPr/>
            </a:pPr>
            <a:r>
              <a:rPr lang="en-US" altLang="en-US" sz="2000" dirty="0"/>
              <a:t>Actual measurements do not confirm this at all and </a:t>
            </a:r>
            <a:r>
              <a:rPr lang="en-US" altLang="en-US" sz="2000" dirty="0" err="1"/>
              <a:t>Philoponus</a:t>
            </a:r>
            <a:r>
              <a:rPr lang="en-US" altLang="en-US" sz="2000" dirty="0"/>
              <a:t> made many such measurements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1650" name="Rectangle 2">
            <a:extLst>
              <a:ext uri="{FF2B5EF4-FFF2-40B4-BE49-F238E27FC236}">
                <a16:creationId xmlns:a16="http://schemas.microsoft.com/office/drawing/2014/main" id="{8B398406-2D1F-4391-95AB-82979A9B6CC3}"/>
              </a:ext>
            </a:extLst>
          </p:cNvPr>
          <p:cNvSpPr>
            <a:spLocks noGrp="1" noChangeArrowheads="1"/>
          </p:cNvSpPr>
          <p:nvPr>
            <p:ph type="title"/>
          </p:nvPr>
        </p:nvSpPr>
        <p:spPr/>
        <p:txBody>
          <a:bodyPr/>
          <a:lstStyle/>
          <a:p>
            <a:pPr eaLnBrk="1" hangingPunct="1">
              <a:defRPr/>
            </a:pPr>
            <a:r>
              <a:rPr lang="en-US"/>
              <a:t>Falling Bodies</a:t>
            </a:r>
          </a:p>
        </p:txBody>
      </p:sp>
      <p:sp>
        <p:nvSpPr>
          <p:cNvPr id="411651" name="Rectangle 3">
            <a:extLst>
              <a:ext uri="{FF2B5EF4-FFF2-40B4-BE49-F238E27FC236}">
                <a16:creationId xmlns:a16="http://schemas.microsoft.com/office/drawing/2014/main" id="{FD20BF0A-55C3-4C5B-A0BC-A338009E515F}"/>
              </a:ext>
            </a:extLst>
          </p:cNvPr>
          <p:cNvSpPr>
            <a:spLocks noGrp="1" noChangeArrowheads="1"/>
          </p:cNvSpPr>
          <p:nvPr>
            <p:ph idx="1"/>
          </p:nvPr>
        </p:nvSpPr>
        <p:spPr/>
        <p:txBody>
          <a:bodyPr/>
          <a:lstStyle/>
          <a:p>
            <a:pPr eaLnBrk="1" hangingPunct="1"/>
            <a:r>
              <a:rPr lang="en-US" altLang="en-US"/>
              <a:t>Philoponus experimentally shows that speed is not proportional to the weight of a moving body.  So all weights when dropped from same height reach the ground in the same amount of time.</a:t>
            </a:r>
          </a:p>
          <a:p>
            <a:pPr eaLnBrk="1" hangingPunct="1"/>
            <a:r>
              <a:rPr lang="en-US" altLang="en-US"/>
              <a:t>Overall, Philoponus modified many of the ideas about the natural world of Aristotle as well as outright rejecting others.</a:t>
            </a:r>
          </a:p>
          <a:p>
            <a:pPr eaLnBrk="1" hangingPunct="1"/>
            <a:endParaRPr lang="en-US" altLang="en-US"/>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11650"/>
                                        </p:tgtEl>
                                        <p:attrNameLst>
                                          <p:attrName>style.visibility</p:attrName>
                                        </p:attrNameLst>
                                      </p:cBhvr>
                                      <p:to>
                                        <p:strVal val="visible"/>
                                      </p:to>
                                    </p:set>
                                    <p:anim calcmode="lin" valueType="num">
                                      <p:cBhvr>
                                        <p:cTn id="7" dur="1000" fill="hold"/>
                                        <p:tgtEl>
                                          <p:spTgt spid="411650"/>
                                        </p:tgtEl>
                                        <p:attrNameLst>
                                          <p:attrName>ppt_w</p:attrName>
                                        </p:attrNameLst>
                                      </p:cBhvr>
                                      <p:tavLst>
                                        <p:tav tm="0">
                                          <p:val>
                                            <p:strVal val="#ppt_w+.3"/>
                                          </p:val>
                                        </p:tav>
                                        <p:tav tm="100000">
                                          <p:val>
                                            <p:strVal val="#ppt_w"/>
                                          </p:val>
                                        </p:tav>
                                      </p:tavLst>
                                    </p:anim>
                                    <p:anim calcmode="lin" valueType="num">
                                      <p:cBhvr>
                                        <p:cTn id="8" dur="1000" fill="hold"/>
                                        <p:tgtEl>
                                          <p:spTgt spid="411650"/>
                                        </p:tgtEl>
                                        <p:attrNameLst>
                                          <p:attrName>ppt_h</p:attrName>
                                        </p:attrNameLst>
                                      </p:cBhvr>
                                      <p:tavLst>
                                        <p:tav tm="0">
                                          <p:val>
                                            <p:strVal val="#ppt_h"/>
                                          </p:val>
                                        </p:tav>
                                        <p:tav tm="100000">
                                          <p:val>
                                            <p:strVal val="#ppt_h"/>
                                          </p:val>
                                        </p:tav>
                                      </p:tavLst>
                                    </p:anim>
                                    <p:animEffect transition="in" filter="fade">
                                      <p:cBhvr>
                                        <p:cTn id="9" dur="1000"/>
                                        <p:tgtEl>
                                          <p:spTgt spid="4116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11651">
                                            <p:txEl>
                                              <p:pRg st="0" end="0"/>
                                            </p:txEl>
                                          </p:spTgt>
                                        </p:tgtEl>
                                        <p:attrNameLst>
                                          <p:attrName>style.visibility</p:attrName>
                                        </p:attrNameLst>
                                      </p:cBhvr>
                                      <p:to>
                                        <p:strVal val="visible"/>
                                      </p:to>
                                    </p:set>
                                    <p:anim calcmode="lin" valueType="num">
                                      <p:cBhvr>
                                        <p:cTn id="14" dur="1000" fill="hold"/>
                                        <p:tgtEl>
                                          <p:spTgt spid="411651">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411651">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1165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11651">
                                            <p:txEl>
                                              <p:pRg st="1" end="1"/>
                                            </p:txEl>
                                          </p:spTgt>
                                        </p:tgtEl>
                                        <p:attrNameLst>
                                          <p:attrName>style.visibility</p:attrName>
                                        </p:attrNameLst>
                                      </p:cBhvr>
                                      <p:to>
                                        <p:strVal val="visible"/>
                                      </p:to>
                                    </p:set>
                                    <p:anim calcmode="lin" valueType="num">
                                      <p:cBhvr>
                                        <p:cTn id="21" dur="1000" fill="hold"/>
                                        <p:tgtEl>
                                          <p:spTgt spid="411651">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411651">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411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0" grpId="0"/>
      <p:bldP spid="41165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a:extLst>
              <a:ext uri="{FF2B5EF4-FFF2-40B4-BE49-F238E27FC236}">
                <a16:creationId xmlns:a16="http://schemas.microsoft.com/office/drawing/2014/main" id="{2EF860CD-2916-4C7C-8869-D3A64E69192A}"/>
              </a:ext>
            </a:extLst>
          </p:cNvPr>
          <p:cNvSpPr>
            <a:spLocks noGrp="1" noChangeArrowheads="1"/>
          </p:cNvSpPr>
          <p:nvPr>
            <p:ph type="title"/>
          </p:nvPr>
        </p:nvSpPr>
        <p:spPr/>
        <p:txBody>
          <a:bodyPr/>
          <a:lstStyle/>
          <a:p>
            <a:pPr eaLnBrk="1" hangingPunct="1"/>
            <a:r>
              <a:rPr lang="en-US" altLang="en-US"/>
              <a:t>Philoponus: Critical Questions</a:t>
            </a:r>
          </a:p>
        </p:txBody>
      </p:sp>
      <p:sp>
        <p:nvSpPr>
          <p:cNvPr id="409603" name="Rectangle 3">
            <a:extLst>
              <a:ext uri="{FF2B5EF4-FFF2-40B4-BE49-F238E27FC236}">
                <a16:creationId xmlns:a16="http://schemas.microsoft.com/office/drawing/2014/main" id="{9338D867-6509-420C-824C-6C783E7ED1CB}"/>
              </a:ext>
            </a:extLst>
          </p:cNvPr>
          <p:cNvSpPr>
            <a:spLocks noGrp="1" noChangeArrowheads="1"/>
          </p:cNvSpPr>
          <p:nvPr>
            <p:ph idx="1"/>
          </p:nvPr>
        </p:nvSpPr>
        <p:spPr/>
        <p:txBody>
          <a:bodyPr rtlCol="0">
            <a:normAutofit fontScale="92500" lnSpcReduction="20000"/>
          </a:bodyPr>
          <a:lstStyle/>
          <a:p>
            <a:pPr eaLnBrk="1" fontAlgn="auto" hangingPunct="1">
              <a:spcAft>
                <a:spcPts val="0"/>
              </a:spcAft>
              <a:buFont typeface="Wingdings 3" charset="2"/>
              <a:buChar char=""/>
              <a:defRPr/>
            </a:pPr>
            <a:r>
              <a:rPr lang="en-US" altLang="en-US" sz="2800" dirty="0">
                <a:solidFill>
                  <a:schemeClr val="tx1">
                    <a:lumMod val="75000"/>
                    <a:lumOff val="25000"/>
                  </a:schemeClr>
                </a:solidFill>
              </a:rPr>
              <a:t>Why does an arrow continue to fly after it has left the bow-string? </a:t>
            </a:r>
          </a:p>
          <a:p>
            <a:pPr eaLnBrk="1" fontAlgn="auto" hangingPunct="1">
              <a:spcAft>
                <a:spcPts val="0"/>
              </a:spcAft>
              <a:buFont typeface="Wingdings 3" charset="2"/>
              <a:buChar char=""/>
              <a:defRPr/>
            </a:pPr>
            <a:r>
              <a:rPr lang="en-US" altLang="en-US" sz="2800" dirty="0">
                <a:solidFill>
                  <a:schemeClr val="tx1">
                    <a:lumMod val="75000"/>
                    <a:lumOff val="25000"/>
                  </a:schemeClr>
                </a:solidFill>
              </a:rPr>
              <a:t>Aristotle:</a:t>
            </a:r>
          </a:p>
          <a:p>
            <a:pPr lvl="1" eaLnBrk="1" fontAlgn="auto" hangingPunct="1">
              <a:spcAft>
                <a:spcPts val="0"/>
              </a:spcAft>
              <a:buFont typeface="Wingdings 3" charset="2"/>
              <a:buChar char=""/>
              <a:defRPr/>
            </a:pPr>
            <a:r>
              <a:rPr lang="en-US" altLang="en-US" sz="2400" dirty="0">
                <a:solidFill>
                  <a:schemeClr val="tx1">
                    <a:lumMod val="75000"/>
                    <a:lumOff val="25000"/>
                  </a:schemeClr>
                </a:solidFill>
              </a:rPr>
              <a:t>whenever there is motion there must be something which imparts the motion, (impulse)</a:t>
            </a:r>
          </a:p>
          <a:p>
            <a:pPr lvl="1" eaLnBrk="1" fontAlgn="auto" hangingPunct="1">
              <a:spcAft>
                <a:spcPts val="0"/>
              </a:spcAft>
              <a:buFont typeface="Wingdings 3" charset="2"/>
              <a:buChar char=""/>
              <a:defRPr/>
            </a:pPr>
            <a:r>
              <a:rPr lang="en-US" altLang="en-US" sz="2400" dirty="0">
                <a:solidFill>
                  <a:schemeClr val="tx1">
                    <a:lumMod val="75000"/>
                    <a:lumOff val="25000"/>
                  </a:schemeClr>
                </a:solidFill>
              </a:rPr>
              <a:t>mover and moved must be in contact (big error)</a:t>
            </a:r>
          </a:p>
          <a:p>
            <a:pPr lvl="1" eaLnBrk="1" fontAlgn="auto" hangingPunct="1">
              <a:spcAft>
                <a:spcPts val="0"/>
              </a:spcAft>
              <a:buFont typeface="Wingdings 3" charset="2"/>
              <a:buChar char=""/>
              <a:defRPr/>
            </a:pPr>
            <a:r>
              <a:rPr lang="en-US" altLang="en-US" sz="2400" dirty="0">
                <a:solidFill>
                  <a:schemeClr val="tx1">
                    <a:lumMod val="75000"/>
                    <a:lumOff val="25000"/>
                  </a:schemeClr>
                </a:solidFill>
              </a:rPr>
              <a:t>Therefore the air displaced in front of the projectile rushes round it and pushes from behind, thus propelling the projectile along.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09602"/>
                                        </p:tgtEl>
                                        <p:attrNameLst>
                                          <p:attrName>style.visibility</p:attrName>
                                        </p:attrNameLst>
                                      </p:cBhvr>
                                      <p:to>
                                        <p:strVal val="visible"/>
                                      </p:to>
                                    </p:set>
                                    <p:anim calcmode="lin" valueType="num">
                                      <p:cBhvr>
                                        <p:cTn id="7" dur="1000" fill="hold"/>
                                        <p:tgtEl>
                                          <p:spTgt spid="409602"/>
                                        </p:tgtEl>
                                        <p:attrNameLst>
                                          <p:attrName>ppt_x</p:attrName>
                                        </p:attrNameLst>
                                      </p:cBhvr>
                                      <p:tavLst>
                                        <p:tav tm="0">
                                          <p:val>
                                            <p:strVal val="#ppt_x-.2"/>
                                          </p:val>
                                        </p:tav>
                                        <p:tav tm="100000">
                                          <p:val>
                                            <p:strVal val="#ppt_x"/>
                                          </p:val>
                                        </p:tav>
                                      </p:tavLst>
                                    </p:anim>
                                    <p:anim calcmode="lin" valueType="num">
                                      <p:cBhvr>
                                        <p:cTn id="8" dur="1000" fill="hold"/>
                                        <p:tgtEl>
                                          <p:spTgt spid="4096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6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09603">
                                            <p:txEl>
                                              <p:pRg st="0" end="0"/>
                                            </p:txEl>
                                          </p:spTgt>
                                        </p:tgtEl>
                                        <p:attrNameLst>
                                          <p:attrName>style.visibility</p:attrName>
                                        </p:attrNameLst>
                                      </p:cBhvr>
                                      <p:to>
                                        <p:strVal val="visible"/>
                                      </p:to>
                                    </p:set>
                                    <p:animEffect transition="in" filter="fade">
                                      <p:cBhvr>
                                        <p:cTn id="14" dur="500"/>
                                        <p:tgtEl>
                                          <p:spTgt spid="409603">
                                            <p:txEl>
                                              <p:pRg st="0" end="0"/>
                                            </p:txEl>
                                          </p:spTgt>
                                        </p:tgtEl>
                                      </p:cBhvr>
                                    </p:animEffect>
                                    <p:anim calcmode="lin" valueType="num">
                                      <p:cBhvr>
                                        <p:cTn id="15" dur="500" fill="hold"/>
                                        <p:tgtEl>
                                          <p:spTgt spid="40960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0960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09603">
                                            <p:txEl>
                                              <p:pRg st="1" end="1"/>
                                            </p:txEl>
                                          </p:spTgt>
                                        </p:tgtEl>
                                        <p:attrNameLst>
                                          <p:attrName>style.visibility</p:attrName>
                                        </p:attrNameLst>
                                      </p:cBhvr>
                                      <p:to>
                                        <p:strVal val="visible"/>
                                      </p:to>
                                    </p:set>
                                    <p:animEffect transition="in" filter="fade">
                                      <p:cBhvr>
                                        <p:cTn id="21" dur="500"/>
                                        <p:tgtEl>
                                          <p:spTgt spid="409603">
                                            <p:txEl>
                                              <p:pRg st="1" end="1"/>
                                            </p:txEl>
                                          </p:spTgt>
                                        </p:tgtEl>
                                      </p:cBhvr>
                                    </p:animEffect>
                                    <p:anim calcmode="lin" valueType="num">
                                      <p:cBhvr>
                                        <p:cTn id="22" dur="500" fill="hold"/>
                                        <p:tgtEl>
                                          <p:spTgt spid="40960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09603">
                                            <p:txEl>
                                              <p:pRg st="1" end="1"/>
                                            </p:txEl>
                                          </p:spTgt>
                                        </p:tgtEl>
                                        <p:attrNameLst>
                                          <p:attrName>ppt_y</p:attrName>
                                        </p:attrNameLst>
                                      </p:cBhvr>
                                      <p:tavLst>
                                        <p:tav tm="0">
                                          <p:val>
                                            <p:strVal val="#ppt_y+.05"/>
                                          </p:val>
                                        </p:tav>
                                        <p:tav tm="100000">
                                          <p:val>
                                            <p:strVal val="#ppt_y"/>
                                          </p:val>
                                        </p:tav>
                                      </p:tavLst>
                                    </p:anim>
                                  </p:childTnLst>
                                </p:cTn>
                              </p:par>
                              <p:par>
                                <p:cTn id="24" presetID="44" presetClass="entr" presetSubtype="0" fill="hold" grpId="0" nodeType="withEffect">
                                  <p:stCondLst>
                                    <p:cond delay="0"/>
                                  </p:stCondLst>
                                  <p:childTnLst>
                                    <p:set>
                                      <p:cBhvr>
                                        <p:cTn id="25" dur="1" fill="hold">
                                          <p:stCondLst>
                                            <p:cond delay="0"/>
                                          </p:stCondLst>
                                        </p:cTn>
                                        <p:tgtEl>
                                          <p:spTgt spid="409603">
                                            <p:txEl>
                                              <p:pRg st="2" end="2"/>
                                            </p:txEl>
                                          </p:spTgt>
                                        </p:tgtEl>
                                        <p:attrNameLst>
                                          <p:attrName>style.visibility</p:attrName>
                                        </p:attrNameLst>
                                      </p:cBhvr>
                                      <p:to>
                                        <p:strVal val="visible"/>
                                      </p:to>
                                    </p:set>
                                    <p:animEffect transition="in" filter="fade">
                                      <p:cBhvr>
                                        <p:cTn id="26" dur="500"/>
                                        <p:tgtEl>
                                          <p:spTgt spid="409603">
                                            <p:txEl>
                                              <p:pRg st="2" end="2"/>
                                            </p:txEl>
                                          </p:spTgt>
                                        </p:tgtEl>
                                      </p:cBhvr>
                                    </p:animEffect>
                                    <p:anim calcmode="lin" valueType="num">
                                      <p:cBhvr>
                                        <p:cTn id="27" dur="500" fill="hold"/>
                                        <p:tgtEl>
                                          <p:spTgt spid="40960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409603">
                                            <p:txEl>
                                              <p:pRg st="2" end="2"/>
                                            </p:txEl>
                                          </p:spTgt>
                                        </p:tgtEl>
                                        <p:attrNameLst>
                                          <p:attrName>ppt_y</p:attrName>
                                        </p:attrNameLst>
                                      </p:cBhvr>
                                      <p:tavLst>
                                        <p:tav tm="0">
                                          <p:val>
                                            <p:strVal val="#ppt_y+.05"/>
                                          </p:val>
                                        </p:tav>
                                        <p:tav tm="100000">
                                          <p:val>
                                            <p:strVal val="#ppt_y"/>
                                          </p:val>
                                        </p:tav>
                                      </p:tavLst>
                                    </p:anim>
                                  </p:childTnLst>
                                </p:cTn>
                              </p:par>
                              <p:par>
                                <p:cTn id="29" presetID="44" presetClass="entr" presetSubtype="0" fill="hold" grpId="0" nodeType="withEffect">
                                  <p:stCondLst>
                                    <p:cond delay="0"/>
                                  </p:stCondLst>
                                  <p:childTnLst>
                                    <p:set>
                                      <p:cBhvr>
                                        <p:cTn id="30" dur="1" fill="hold">
                                          <p:stCondLst>
                                            <p:cond delay="0"/>
                                          </p:stCondLst>
                                        </p:cTn>
                                        <p:tgtEl>
                                          <p:spTgt spid="409603">
                                            <p:txEl>
                                              <p:pRg st="3" end="3"/>
                                            </p:txEl>
                                          </p:spTgt>
                                        </p:tgtEl>
                                        <p:attrNameLst>
                                          <p:attrName>style.visibility</p:attrName>
                                        </p:attrNameLst>
                                      </p:cBhvr>
                                      <p:to>
                                        <p:strVal val="visible"/>
                                      </p:to>
                                    </p:set>
                                    <p:animEffect transition="in" filter="fade">
                                      <p:cBhvr>
                                        <p:cTn id="31" dur="500"/>
                                        <p:tgtEl>
                                          <p:spTgt spid="409603">
                                            <p:txEl>
                                              <p:pRg st="3" end="3"/>
                                            </p:txEl>
                                          </p:spTgt>
                                        </p:tgtEl>
                                      </p:cBhvr>
                                    </p:animEffect>
                                    <p:anim calcmode="lin" valueType="num">
                                      <p:cBhvr>
                                        <p:cTn id="32" dur="500" fill="hold"/>
                                        <p:tgtEl>
                                          <p:spTgt spid="409603">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409603">
                                            <p:txEl>
                                              <p:pRg st="3" end="3"/>
                                            </p:txEl>
                                          </p:spTgt>
                                        </p:tgtEl>
                                        <p:attrNameLst>
                                          <p:attrName>ppt_y</p:attrName>
                                        </p:attrNameLst>
                                      </p:cBhvr>
                                      <p:tavLst>
                                        <p:tav tm="0">
                                          <p:val>
                                            <p:strVal val="#ppt_y+.05"/>
                                          </p:val>
                                        </p:tav>
                                        <p:tav tm="100000">
                                          <p:val>
                                            <p:strVal val="#ppt_y"/>
                                          </p:val>
                                        </p:tav>
                                      </p:tavLst>
                                    </p:anim>
                                  </p:childTnLst>
                                </p:cTn>
                              </p:par>
                              <p:par>
                                <p:cTn id="34" presetID="44" presetClass="entr" presetSubtype="0" fill="hold" grpId="0" nodeType="withEffect">
                                  <p:stCondLst>
                                    <p:cond delay="0"/>
                                  </p:stCondLst>
                                  <p:childTnLst>
                                    <p:set>
                                      <p:cBhvr>
                                        <p:cTn id="35" dur="1" fill="hold">
                                          <p:stCondLst>
                                            <p:cond delay="0"/>
                                          </p:stCondLst>
                                        </p:cTn>
                                        <p:tgtEl>
                                          <p:spTgt spid="409603">
                                            <p:txEl>
                                              <p:pRg st="4" end="4"/>
                                            </p:txEl>
                                          </p:spTgt>
                                        </p:tgtEl>
                                        <p:attrNameLst>
                                          <p:attrName>style.visibility</p:attrName>
                                        </p:attrNameLst>
                                      </p:cBhvr>
                                      <p:to>
                                        <p:strVal val="visible"/>
                                      </p:to>
                                    </p:set>
                                    <p:animEffect transition="in" filter="fade">
                                      <p:cBhvr>
                                        <p:cTn id="36" dur="500"/>
                                        <p:tgtEl>
                                          <p:spTgt spid="409603">
                                            <p:txEl>
                                              <p:pRg st="4" end="4"/>
                                            </p:txEl>
                                          </p:spTgt>
                                        </p:tgtEl>
                                      </p:cBhvr>
                                    </p:animEffect>
                                    <p:anim calcmode="lin" valueType="num">
                                      <p:cBhvr>
                                        <p:cTn id="37" dur="500" fill="hold"/>
                                        <p:tgtEl>
                                          <p:spTgt spid="409603">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40960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p:bldP spid="40960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7C56E46-8285-4D2B-ABED-E5E6761F6379}"/>
              </a:ext>
            </a:extLst>
          </p:cNvPr>
          <p:cNvSpPr>
            <a:spLocks noGrp="1"/>
          </p:cNvSpPr>
          <p:nvPr>
            <p:ph type="title"/>
          </p:nvPr>
        </p:nvSpPr>
        <p:spPr/>
        <p:txBody>
          <a:bodyPr/>
          <a:lstStyle/>
          <a:p>
            <a:pPr eaLnBrk="1" hangingPunct="1"/>
            <a:r>
              <a:rPr lang="en-US" altLang="en-US"/>
              <a:t>Aristotle fundamentally incorrect here</a:t>
            </a:r>
          </a:p>
        </p:txBody>
      </p:sp>
      <p:sp>
        <p:nvSpPr>
          <p:cNvPr id="27651" name="Content Placeholder 2">
            <a:extLst>
              <a:ext uri="{FF2B5EF4-FFF2-40B4-BE49-F238E27FC236}">
                <a16:creationId xmlns:a16="http://schemas.microsoft.com/office/drawing/2014/main" id="{44DBD850-6129-45C5-8147-357072DB1E5C}"/>
              </a:ext>
            </a:extLst>
          </p:cNvPr>
          <p:cNvSpPr>
            <a:spLocks noGrp="1"/>
          </p:cNvSpPr>
          <p:nvPr>
            <p:ph idx="1"/>
          </p:nvPr>
        </p:nvSpPr>
        <p:spPr/>
        <p:txBody>
          <a:bodyPr/>
          <a:lstStyle/>
          <a:p>
            <a:pPr eaLnBrk="1" hangingPunct="1"/>
            <a:r>
              <a:rPr lang="en-US" altLang="en-US"/>
              <a:t>Philoponus opposed the idea that the medium (air) can propel a projectile, and in fact realizes, the medium opposed the impulse.</a:t>
            </a:r>
          </a:p>
        </p:txBody>
      </p:sp>
      <p:pic>
        <p:nvPicPr>
          <p:cNvPr id="27652" name="Picture 3">
            <a:extLst>
              <a:ext uri="{FF2B5EF4-FFF2-40B4-BE49-F238E27FC236}">
                <a16:creationId xmlns:a16="http://schemas.microsoft.com/office/drawing/2014/main" id="{F708B776-3A86-4BA1-9263-2F9363B788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278188"/>
            <a:ext cx="6627813"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626" name="Rectangle 2">
            <a:extLst>
              <a:ext uri="{FF2B5EF4-FFF2-40B4-BE49-F238E27FC236}">
                <a16:creationId xmlns:a16="http://schemas.microsoft.com/office/drawing/2014/main" id="{E2E53ABA-4167-4C15-BD5A-5EDFB0DD5E5B}"/>
              </a:ext>
            </a:extLst>
          </p:cNvPr>
          <p:cNvSpPr>
            <a:spLocks noGrp="1" noChangeArrowheads="1"/>
          </p:cNvSpPr>
          <p:nvPr>
            <p:ph type="title"/>
          </p:nvPr>
        </p:nvSpPr>
        <p:spPr/>
        <p:txBody>
          <a:bodyPr/>
          <a:lstStyle/>
          <a:p>
            <a:pPr eaLnBrk="1" hangingPunct="1"/>
            <a:r>
              <a:rPr lang="en-US" altLang="en-US"/>
              <a:t>Philoponus’ Solution</a:t>
            </a:r>
          </a:p>
        </p:txBody>
      </p:sp>
      <p:sp>
        <p:nvSpPr>
          <p:cNvPr id="410627" name="Rectangle 3">
            <a:extLst>
              <a:ext uri="{FF2B5EF4-FFF2-40B4-BE49-F238E27FC236}">
                <a16:creationId xmlns:a16="http://schemas.microsoft.com/office/drawing/2014/main" id="{6A764AEE-F79F-42EB-B0F3-6893D41F866E}"/>
              </a:ext>
            </a:extLst>
          </p:cNvPr>
          <p:cNvSpPr>
            <a:spLocks noGrp="1" noChangeArrowheads="1"/>
          </p:cNvSpPr>
          <p:nvPr>
            <p:ph idx="1"/>
          </p:nvPr>
        </p:nvSpPr>
        <p:spPr/>
        <p:txBody>
          <a:bodyPr rtlCol="0">
            <a:normAutofit fontScale="85000" lnSpcReduction="10000"/>
          </a:bodyPr>
          <a:lstStyle/>
          <a:p>
            <a:pPr eaLnBrk="1" fontAlgn="auto" hangingPunct="1">
              <a:lnSpc>
                <a:spcPct val="90000"/>
              </a:lnSpc>
              <a:spcAft>
                <a:spcPts val="0"/>
              </a:spcAft>
              <a:buFont typeface="Wingdings 3" charset="2"/>
              <a:buChar char=""/>
              <a:defRPr/>
            </a:pPr>
            <a:r>
              <a:rPr lang="en-US" altLang="en-US" sz="2800" i="1">
                <a:solidFill>
                  <a:schemeClr val="tx1">
                    <a:lumMod val="75000"/>
                    <a:lumOff val="25000"/>
                  </a:schemeClr>
                </a:solidFill>
              </a:rPr>
              <a:t>Incorporeal motive energeia: </a:t>
            </a:r>
            <a:r>
              <a:rPr lang="en-US" altLang="en-US" sz="2800">
                <a:solidFill>
                  <a:schemeClr val="tx1">
                    <a:lumMod val="75000"/>
                    <a:lumOff val="25000"/>
                  </a:schemeClr>
                </a:solidFill>
              </a:rPr>
              <a:t>arrow moves due to a “kinetic force” imparted which then exhausts itself in the course of movement (almost correct)</a:t>
            </a:r>
          </a:p>
          <a:p>
            <a:pPr eaLnBrk="1" fontAlgn="auto" hangingPunct="1">
              <a:lnSpc>
                <a:spcPct val="90000"/>
              </a:lnSpc>
              <a:spcAft>
                <a:spcPts val="0"/>
              </a:spcAft>
              <a:buFont typeface="Wingdings 3" charset="2"/>
              <a:buChar char=""/>
              <a:defRPr/>
            </a:pPr>
            <a:r>
              <a:rPr lang="en-US" altLang="en-US" sz="2800">
                <a:solidFill>
                  <a:schemeClr val="tx1">
                    <a:lumMod val="75000"/>
                    <a:lumOff val="25000"/>
                  </a:schemeClr>
                </a:solidFill>
              </a:rPr>
              <a:t>More importantly, Philoponus now sees the medium (e.g. the air) as an impediment to movement and not the mechanism that sustains movement.</a:t>
            </a:r>
          </a:p>
          <a:p>
            <a:pPr eaLnBrk="1" fontAlgn="auto" hangingPunct="1">
              <a:lnSpc>
                <a:spcPct val="90000"/>
              </a:lnSpc>
              <a:spcAft>
                <a:spcPts val="0"/>
              </a:spcAft>
              <a:buFont typeface="Wingdings 3" charset="2"/>
              <a:buChar char=""/>
              <a:defRPr/>
            </a:pPr>
            <a:r>
              <a:rPr lang="en-US" altLang="en-US" sz="2800">
                <a:solidFill>
                  <a:schemeClr val="tx1">
                    <a:lumMod val="75000"/>
                    <a:lumOff val="25000"/>
                  </a:schemeClr>
                </a:solidFill>
              </a:rPr>
              <a:t>Therefore, motion can occur in a void – direct contradiction to Aristotle.  To Aristotle, the void is a logical impossibility.</a:t>
            </a:r>
            <a:endParaRPr lang="en-US" altLang="en-US" sz="2800" i="1">
              <a:solidFill>
                <a:schemeClr val="tx1">
                  <a:lumMod val="75000"/>
                  <a:lumOff val="25000"/>
                </a:schemeClr>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10626"/>
                                        </p:tgtEl>
                                        <p:attrNameLst>
                                          <p:attrName>style.visibility</p:attrName>
                                        </p:attrNameLst>
                                      </p:cBhvr>
                                      <p:to>
                                        <p:strVal val="visible"/>
                                      </p:to>
                                    </p:set>
                                    <p:animEffect transition="in" filter="fade">
                                      <p:cBhvr>
                                        <p:cTn id="7" dur="1000"/>
                                        <p:tgtEl>
                                          <p:spTgt spid="410626"/>
                                        </p:tgtEl>
                                      </p:cBhvr>
                                    </p:animEffect>
                                    <p:anim calcmode="lin" valueType="num">
                                      <p:cBhvr>
                                        <p:cTn id="8" dur="1000" fill="hold"/>
                                        <p:tgtEl>
                                          <p:spTgt spid="410626"/>
                                        </p:tgtEl>
                                        <p:attrNameLst>
                                          <p:attrName>ppt_x</p:attrName>
                                        </p:attrNameLst>
                                      </p:cBhvr>
                                      <p:tavLst>
                                        <p:tav tm="0">
                                          <p:val>
                                            <p:strVal val="#ppt_x"/>
                                          </p:val>
                                        </p:tav>
                                        <p:tav tm="100000">
                                          <p:val>
                                            <p:strVal val="#ppt_x"/>
                                          </p:val>
                                        </p:tav>
                                      </p:tavLst>
                                    </p:anim>
                                    <p:anim calcmode="lin" valueType="num">
                                      <p:cBhvr>
                                        <p:cTn id="9" dur="898" decel="100000" fill="hold"/>
                                        <p:tgtEl>
                                          <p:spTgt spid="41062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1062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10627">
                                            <p:txEl>
                                              <p:pRg st="0" end="0"/>
                                            </p:txEl>
                                          </p:spTgt>
                                        </p:tgtEl>
                                        <p:attrNameLst>
                                          <p:attrName>style.visibility</p:attrName>
                                        </p:attrNameLst>
                                      </p:cBhvr>
                                      <p:to>
                                        <p:strVal val="visible"/>
                                      </p:to>
                                    </p:set>
                                    <p:animEffect transition="in" filter="fade">
                                      <p:cBhvr>
                                        <p:cTn id="15" dur="1000"/>
                                        <p:tgtEl>
                                          <p:spTgt spid="410627">
                                            <p:txEl>
                                              <p:pRg st="0" end="0"/>
                                            </p:txEl>
                                          </p:spTgt>
                                        </p:tgtEl>
                                      </p:cBhvr>
                                    </p:animEffect>
                                    <p:anim calcmode="lin" valueType="num">
                                      <p:cBhvr>
                                        <p:cTn id="16" dur="1000" fill="hold"/>
                                        <p:tgtEl>
                                          <p:spTgt spid="41062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1062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1062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10627">
                                            <p:txEl>
                                              <p:pRg st="1" end="1"/>
                                            </p:txEl>
                                          </p:spTgt>
                                        </p:tgtEl>
                                        <p:attrNameLst>
                                          <p:attrName>style.visibility</p:attrName>
                                        </p:attrNameLst>
                                      </p:cBhvr>
                                      <p:to>
                                        <p:strVal val="visible"/>
                                      </p:to>
                                    </p:set>
                                    <p:animEffect transition="in" filter="fade">
                                      <p:cBhvr>
                                        <p:cTn id="23" dur="1000"/>
                                        <p:tgtEl>
                                          <p:spTgt spid="410627">
                                            <p:txEl>
                                              <p:pRg st="1" end="1"/>
                                            </p:txEl>
                                          </p:spTgt>
                                        </p:tgtEl>
                                      </p:cBhvr>
                                    </p:animEffect>
                                    <p:anim calcmode="lin" valueType="num">
                                      <p:cBhvr>
                                        <p:cTn id="24" dur="1000" fill="hold"/>
                                        <p:tgtEl>
                                          <p:spTgt spid="410627">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410627">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41062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10627">
                                            <p:txEl>
                                              <p:pRg st="2" end="2"/>
                                            </p:txEl>
                                          </p:spTgt>
                                        </p:tgtEl>
                                        <p:attrNameLst>
                                          <p:attrName>style.visibility</p:attrName>
                                        </p:attrNameLst>
                                      </p:cBhvr>
                                      <p:to>
                                        <p:strVal val="visible"/>
                                      </p:to>
                                    </p:set>
                                    <p:animEffect transition="in" filter="fade">
                                      <p:cBhvr>
                                        <p:cTn id="31" dur="1000"/>
                                        <p:tgtEl>
                                          <p:spTgt spid="410627">
                                            <p:txEl>
                                              <p:pRg st="2" end="2"/>
                                            </p:txEl>
                                          </p:spTgt>
                                        </p:tgtEl>
                                      </p:cBhvr>
                                    </p:animEffect>
                                    <p:anim calcmode="lin" valueType="num">
                                      <p:cBhvr>
                                        <p:cTn id="32" dur="1000" fill="hold"/>
                                        <p:tgtEl>
                                          <p:spTgt spid="410627">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410627">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410627">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6" grpId="0"/>
      <p:bldP spid="41062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C4426F38-DC81-4832-A8FB-80726BB02934}"/>
              </a:ext>
            </a:extLst>
          </p:cNvPr>
          <p:cNvSpPr>
            <a:spLocks noGrp="1"/>
          </p:cNvSpPr>
          <p:nvPr>
            <p:ph type="title"/>
          </p:nvPr>
        </p:nvSpPr>
        <p:spPr/>
        <p:txBody>
          <a:bodyPr/>
          <a:lstStyle/>
          <a:p>
            <a:pPr eaLnBrk="1" hangingPunct="1"/>
            <a:r>
              <a:rPr lang="en-US" altLang="en-US"/>
              <a:t>Almost gets the concept of momentum</a:t>
            </a:r>
          </a:p>
        </p:txBody>
      </p:sp>
      <p:pic>
        <p:nvPicPr>
          <p:cNvPr id="29699" name="Content Placeholder 3">
            <a:extLst>
              <a:ext uri="{FF2B5EF4-FFF2-40B4-BE49-F238E27FC236}">
                <a16:creationId xmlns:a16="http://schemas.microsoft.com/office/drawing/2014/main" id="{0AD24C16-D05A-42E7-BEEB-3FA9318780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853248"/>
            <a:ext cx="8536158" cy="4623752"/>
          </a:xfrm>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default</Template>
  <TotalTime>84</TotalTime>
  <Words>528</Words>
  <Application>Microsoft Office PowerPoint</Application>
  <PresentationFormat>On-screen Show (4:3)</PresentationFormat>
  <Paragraphs>31</Paragraphs>
  <Slides>10</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10</vt:i4>
      </vt:variant>
    </vt:vector>
  </HeadingPairs>
  <TitlesOfParts>
    <vt:vector size="23" baseType="lpstr">
      <vt:lpstr>Arial</vt:lpstr>
      <vt:lpstr>Calibri</vt:lpstr>
      <vt:lpstr>Gill Sans MT</vt:lpstr>
      <vt:lpstr>Bookman Old Style</vt:lpstr>
      <vt:lpstr>Rockwell</vt:lpstr>
      <vt:lpstr>Trebuchet MS</vt:lpstr>
      <vt:lpstr>Wingdings 3</vt:lpstr>
      <vt:lpstr>Wingdings</vt:lpstr>
      <vt:lpstr>1_Gallery</vt:lpstr>
      <vt:lpstr>Damask</vt:lpstr>
      <vt:lpstr>Facet</vt:lpstr>
      <vt:lpstr>Ion</vt:lpstr>
      <vt:lpstr>1_Ion</vt:lpstr>
      <vt:lpstr>Philoponus</vt:lpstr>
      <vt:lpstr>Aristotle: Falling Objects</vt:lpstr>
      <vt:lpstr>Projectile Motion</vt:lpstr>
      <vt:lpstr>Logic vs. Experiment</vt:lpstr>
      <vt:lpstr>Falling Bodies</vt:lpstr>
      <vt:lpstr>Philoponus: Critical Questions</vt:lpstr>
      <vt:lpstr>Aristotle fundamentally incorrect here</vt:lpstr>
      <vt:lpstr>Philoponus’ Solution</vt:lpstr>
      <vt:lpstr>Almost gets the concept of momentum</vt:lpstr>
      <vt:lpstr>On Eternal Celestial Motion – Descartes will champion this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Philoponus</dc:title>
  <dc:creator>Preferred Customer</dc:creator>
  <cp:lastModifiedBy>Greg</cp:lastModifiedBy>
  <cp:revision>16</cp:revision>
  <cp:lastPrinted>1601-01-01T00:00:00Z</cp:lastPrinted>
  <dcterms:created xsi:type="dcterms:W3CDTF">2010-04-13T18:00:46Z</dcterms:created>
  <dcterms:modified xsi:type="dcterms:W3CDTF">2020-10-05T20:33:27Z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