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7" r:id="rId1"/>
    <p:sldMasterId id="2147484129" r:id="rId2"/>
    <p:sldMasterId id="2147484148" r:id="rId3"/>
    <p:sldMasterId id="2147484167" r:id="rId4"/>
    <p:sldMasterId id="2147484179" r:id="rId5"/>
  </p:sldMasterIdLst>
  <p:sldIdLst>
    <p:sldId id="267" r:id="rId6"/>
    <p:sldId id="268" r:id="rId7"/>
    <p:sldId id="266" r:id="rId8"/>
    <p:sldId id="272" r:id="rId9"/>
    <p:sldId id="269" r:id="rId10"/>
    <p:sldId id="270" r:id="rId11"/>
    <p:sldId id="271" r:id="rId1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737" autoAdjust="0"/>
  </p:normalViewPr>
  <p:slideViewPr>
    <p:cSldViewPr>
      <p:cViewPr varScale="1">
        <p:scale>
          <a:sx n="96" d="100"/>
          <a:sy n="96" d="100"/>
        </p:scale>
        <p:origin x="85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horizon.png">
            <a:extLst>
              <a:ext uri="{FF2B5EF4-FFF2-40B4-BE49-F238E27FC236}">
                <a16:creationId xmlns:a16="http://schemas.microsoft.com/office/drawing/2014/main" id="{690616CE-DED6-44B6-BD05-009BFC32F2A3}"/>
              </a:ext>
            </a:extLst>
          </p:cNvPr>
          <p:cNvPicPr>
            <a:picLocks noChangeAspect="1"/>
          </p:cNvPicPr>
          <p:nvPr/>
        </p:nvPicPr>
        <p:blipFill>
          <a:blip r:embed="rId2">
            <a:extLst>
              <a:ext uri="{28A0092B-C50C-407E-A947-70E740481C1C}">
                <a14:useLocalDpi xmlns:a14="http://schemas.microsoft.com/office/drawing/2010/main" val="0"/>
              </a:ext>
            </a:extLst>
          </a:blip>
          <a:srcRect t="33333"/>
          <a:stretch>
            <a:fillRect/>
          </a:stretch>
        </p:blipFill>
        <p:spPr bwMode="auto">
          <a:xfrm>
            <a:off x="0" y="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219200" y="3886200"/>
            <a:ext cx="6400800" cy="1752600"/>
          </a:xfrm>
        </p:spPr>
        <p:txBody>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a:t>Click to edit Master title style</a:t>
            </a:r>
            <a:endParaRPr lang="en-US" dirty="0"/>
          </a:p>
        </p:txBody>
      </p:sp>
      <p:sp>
        <p:nvSpPr>
          <p:cNvPr id="5" name="Date Placeholder 3">
            <a:extLst>
              <a:ext uri="{FF2B5EF4-FFF2-40B4-BE49-F238E27FC236}">
                <a16:creationId xmlns:a16="http://schemas.microsoft.com/office/drawing/2014/main" id="{27769BC2-45E8-43CD-8D3D-2B9D6AD7D6EB}"/>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7DD2FA1A-5770-459A-946A-12B4F0A0B7E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A3418A8-7C16-497C-AD4F-2EB11153BED0}"/>
              </a:ext>
            </a:extLst>
          </p:cNvPr>
          <p:cNvSpPr>
            <a:spLocks noGrp="1"/>
          </p:cNvSpPr>
          <p:nvPr>
            <p:ph type="sldNum" sz="quarter" idx="12"/>
          </p:nvPr>
        </p:nvSpPr>
        <p:spPr/>
        <p:txBody>
          <a:bodyPr/>
          <a:lstStyle>
            <a:lvl1pPr>
              <a:defRPr/>
            </a:lvl1pPr>
          </a:lstStyle>
          <a:p>
            <a:fld id="{A365B33B-C54D-4899-B643-0EE950BE9C8F}" type="slidenum">
              <a:rPr lang="en-US" altLang="en-US"/>
              <a:pPr/>
              <a:t>‹#›</a:t>
            </a:fld>
            <a:endParaRPr lang="en-US" altLang="en-US"/>
          </a:p>
        </p:txBody>
      </p:sp>
    </p:spTree>
    <p:extLst>
      <p:ext uri="{BB962C8B-B14F-4D97-AF65-F5344CB8AC3E}">
        <p14:creationId xmlns:p14="http://schemas.microsoft.com/office/powerpoint/2010/main" val="2001496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51EF85-0683-4BE3-87A3-08EDFDDCBB8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FD59315C-B460-44D4-9400-01C112C5E69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DF10965-A7A2-4136-81A5-8A26BDDFF2EA}"/>
              </a:ext>
            </a:extLst>
          </p:cNvPr>
          <p:cNvSpPr>
            <a:spLocks noGrp="1"/>
          </p:cNvSpPr>
          <p:nvPr>
            <p:ph type="sldNum" sz="quarter" idx="12"/>
          </p:nvPr>
        </p:nvSpPr>
        <p:spPr/>
        <p:txBody>
          <a:bodyPr/>
          <a:lstStyle>
            <a:lvl1pPr>
              <a:defRPr/>
            </a:lvl1pPr>
          </a:lstStyle>
          <a:p>
            <a:fld id="{1FEB1F94-91B9-43C9-A931-B8A5B9E71B44}" type="slidenum">
              <a:rPr lang="en-US" altLang="en-US"/>
              <a:pPr/>
              <a:t>‹#›</a:t>
            </a:fld>
            <a:endParaRPr lang="en-US" altLang="en-US"/>
          </a:p>
        </p:txBody>
      </p:sp>
    </p:spTree>
    <p:extLst>
      <p:ext uri="{BB962C8B-B14F-4D97-AF65-F5344CB8AC3E}">
        <p14:creationId xmlns:p14="http://schemas.microsoft.com/office/powerpoint/2010/main" val="1296648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6442E0-BF4E-413C-810C-BE437080CFD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52822EC3-C408-4D63-B820-1B8BBADCFF5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D9D699A-E484-4887-BA94-18B2B01C7802}"/>
              </a:ext>
            </a:extLst>
          </p:cNvPr>
          <p:cNvSpPr>
            <a:spLocks noGrp="1"/>
          </p:cNvSpPr>
          <p:nvPr>
            <p:ph type="sldNum" sz="quarter" idx="12"/>
          </p:nvPr>
        </p:nvSpPr>
        <p:spPr/>
        <p:txBody>
          <a:bodyPr/>
          <a:lstStyle>
            <a:lvl1pPr>
              <a:defRPr/>
            </a:lvl1pPr>
          </a:lstStyle>
          <a:p>
            <a:fld id="{BA2A663E-08A2-4997-AC6D-150AD7D43545}" type="slidenum">
              <a:rPr lang="en-US" altLang="en-US"/>
              <a:pPr/>
              <a:t>‹#›</a:t>
            </a:fld>
            <a:endParaRPr lang="en-US" altLang="en-US"/>
          </a:p>
        </p:txBody>
      </p:sp>
    </p:spTree>
    <p:extLst>
      <p:ext uri="{BB962C8B-B14F-4D97-AF65-F5344CB8AC3E}">
        <p14:creationId xmlns:p14="http://schemas.microsoft.com/office/powerpoint/2010/main" val="3877635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A365B33B-C54D-4899-B643-0EE950BE9C8F}" type="slidenum">
              <a:rPr lang="en-US" altLang="en-US" smtClean="0"/>
              <a:pPr/>
              <a:t>‹#›</a:t>
            </a:fld>
            <a:endParaRPr lang="en-US" altLang="en-US"/>
          </a:p>
        </p:txBody>
      </p:sp>
    </p:spTree>
    <p:extLst>
      <p:ext uri="{BB962C8B-B14F-4D97-AF65-F5344CB8AC3E}">
        <p14:creationId xmlns:p14="http://schemas.microsoft.com/office/powerpoint/2010/main" val="340838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0B90CA4-462F-42A1-9EC2-C40212D88357}" type="slidenum">
              <a:rPr lang="en-US" altLang="en-US" smtClean="0"/>
              <a:pPr/>
              <a:t>‹#›</a:t>
            </a:fld>
            <a:endParaRPr lang="en-US" altLang="en-US"/>
          </a:p>
        </p:txBody>
      </p:sp>
    </p:spTree>
    <p:extLst>
      <p:ext uri="{BB962C8B-B14F-4D97-AF65-F5344CB8AC3E}">
        <p14:creationId xmlns:p14="http://schemas.microsoft.com/office/powerpoint/2010/main" val="1253374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019D013-4477-4126-834C-B055C93E7E4A}" type="slidenum">
              <a:rPr lang="en-US" altLang="en-US" smtClean="0"/>
              <a:pPr/>
              <a:t>‹#›</a:t>
            </a:fld>
            <a:endParaRPr lang="en-US" altLang="en-US"/>
          </a:p>
        </p:txBody>
      </p:sp>
    </p:spTree>
    <p:extLst>
      <p:ext uri="{BB962C8B-B14F-4D97-AF65-F5344CB8AC3E}">
        <p14:creationId xmlns:p14="http://schemas.microsoft.com/office/powerpoint/2010/main" val="1487900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30B90CA4-462F-42A1-9EC2-C40212D88357}" type="slidenum">
              <a:rPr lang="en-US" altLang="en-US" smtClean="0"/>
              <a:pPr/>
              <a:t>‹#›</a:t>
            </a:fld>
            <a:endParaRPr lang="en-US" altLang="en-US"/>
          </a:p>
        </p:txBody>
      </p:sp>
    </p:spTree>
    <p:extLst>
      <p:ext uri="{BB962C8B-B14F-4D97-AF65-F5344CB8AC3E}">
        <p14:creationId xmlns:p14="http://schemas.microsoft.com/office/powerpoint/2010/main" val="11647353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30B90CA4-462F-42A1-9EC2-C40212D88357}" type="slidenum">
              <a:rPr lang="en-US" altLang="en-US" smtClean="0"/>
              <a:pPr/>
              <a:t>‹#›</a:t>
            </a:fld>
            <a:endParaRPr lang="en-US" altLang="en-US"/>
          </a:p>
        </p:txBody>
      </p:sp>
    </p:spTree>
    <p:extLst>
      <p:ext uri="{BB962C8B-B14F-4D97-AF65-F5344CB8AC3E}">
        <p14:creationId xmlns:p14="http://schemas.microsoft.com/office/powerpoint/2010/main" val="3759324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pPr>
              <a:defRPr/>
            </a:pPr>
            <a:endParaRPr lang="en-US"/>
          </a:p>
        </p:txBody>
      </p:sp>
      <p:sp>
        <p:nvSpPr>
          <p:cNvPr id="5" name="Footer Placeholder 3"/>
          <p:cNvSpPr>
            <a:spLocks noGrp="1"/>
          </p:cNvSpPr>
          <p:nvPr>
            <p:ph type="ftr" sz="quarter" idx="11"/>
          </p:nvPr>
        </p:nvSpPr>
        <p:spPr/>
        <p:txBody>
          <a:bodyPr/>
          <a:lstStyle/>
          <a:p>
            <a:pPr>
              <a:defRPr/>
            </a:pPr>
            <a:endParaRPr lang="en-US"/>
          </a:p>
        </p:txBody>
      </p:sp>
      <p:sp>
        <p:nvSpPr>
          <p:cNvPr id="6" name="Slide Number Placeholder 4"/>
          <p:cNvSpPr>
            <a:spLocks noGrp="1"/>
          </p:cNvSpPr>
          <p:nvPr>
            <p:ph type="sldNum" sz="quarter" idx="12"/>
          </p:nvPr>
        </p:nvSpPr>
        <p:spPr/>
        <p:txBody>
          <a:bodyPr/>
          <a:lstStyle/>
          <a:p>
            <a:fld id="{BB540804-9C17-4AD1-B734-B987CABAC987}" type="slidenum">
              <a:rPr lang="en-US" altLang="en-US" smtClean="0"/>
              <a:pPr/>
              <a:t>‹#›</a:t>
            </a:fld>
            <a:endParaRPr lang="en-US" altLang="en-US"/>
          </a:p>
        </p:txBody>
      </p:sp>
    </p:spTree>
    <p:extLst>
      <p:ext uri="{BB962C8B-B14F-4D97-AF65-F5344CB8AC3E}">
        <p14:creationId xmlns:p14="http://schemas.microsoft.com/office/powerpoint/2010/main" val="27582084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a:defRPr/>
            </a:pPr>
            <a:endParaRPr lang="en-US"/>
          </a:p>
        </p:txBody>
      </p:sp>
      <p:sp>
        <p:nvSpPr>
          <p:cNvPr id="5" name="Footer Placeholder 2"/>
          <p:cNvSpPr>
            <a:spLocks noGrp="1"/>
          </p:cNvSpPr>
          <p:nvPr>
            <p:ph type="ftr" sz="quarter" idx="11"/>
          </p:nvPr>
        </p:nvSpPr>
        <p:spPr/>
        <p:txBody>
          <a:bodyPr/>
          <a:lstStyle/>
          <a:p>
            <a:pPr>
              <a:defRPr/>
            </a:pPr>
            <a:endParaRPr lang="en-US"/>
          </a:p>
        </p:txBody>
      </p:sp>
      <p:sp>
        <p:nvSpPr>
          <p:cNvPr id="6" name="Slide Number Placeholder 3"/>
          <p:cNvSpPr>
            <a:spLocks noGrp="1"/>
          </p:cNvSpPr>
          <p:nvPr>
            <p:ph type="sldNum" sz="quarter" idx="12"/>
          </p:nvPr>
        </p:nvSpPr>
        <p:spPr/>
        <p:txBody>
          <a:bodyPr/>
          <a:lstStyle/>
          <a:p>
            <a:fld id="{D79D2F7D-3ADE-41BE-86AD-6489AFE26CB5}" type="slidenum">
              <a:rPr lang="en-US" altLang="en-US" smtClean="0"/>
              <a:pPr/>
              <a:t>‹#›</a:t>
            </a:fld>
            <a:endParaRPr lang="en-US" altLang="en-US"/>
          </a:p>
        </p:txBody>
      </p:sp>
    </p:spTree>
    <p:extLst>
      <p:ext uri="{BB962C8B-B14F-4D97-AF65-F5344CB8AC3E}">
        <p14:creationId xmlns:p14="http://schemas.microsoft.com/office/powerpoint/2010/main" val="32444856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pPr>
              <a:defRPr/>
            </a:pPr>
            <a:endParaRPr lang="en-US"/>
          </a:p>
        </p:txBody>
      </p:sp>
      <p:sp>
        <p:nvSpPr>
          <p:cNvPr id="5" name="Footer Placeholder 5"/>
          <p:cNvSpPr>
            <a:spLocks noGrp="1"/>
          </p:cNvSpPr>
          <p:nvPr>
            <p:ph type="ftr" sz="quarter" idx="11"/>
          </p:nvPr>
        </p:nvSpPr>
        <p:spPr/>
        <p:txBody>
          <a:bodyPr/>
          <a:lstStyle/>
          <a:p>
            <a:pPr>
              <a:defRPr/>
            </a:pPr>
            <a:endParaRPr lang="en-US"/>
          </a:p>
        </p:txBody>
      </p:sp>
      <p:sp>
        <p:nvSpPr>
          <p:cNvPr id="6" name="Slide Number Placeholder 6"/>
          <p:cNvSpPr>
            <a:spLocks noGrp="1"/>
          </p:cNvSpPr>
          <p:nvPr>
            <p:ph type="sldNum" sz="quarter" idx="12"/>
          </p:nvPr>
        </p:nvSpPr>
        <p:spPr/>
        <p:txBody>
          <a:bodyPr/>
          <a:lstStyle/>
          <a:p>
            <a:fld id="{30B90CA4-462F-42A1-9EC2-C40212D88357}" type="slidenum">
              <a:rPr lang="en-US" altLang="en-US" smtClean="0"/>
              <a:pPr/>
              <a:t>‹#›</a:t>
            </a:fld>
            <a:endParaRPr lang="en-US" altLang="en-US"/>
          </a:p>
        </p:txBody>
      </p:sp>
    </p:spTree>
    <p:extLst>
      <p:ext uri="{BB962C8B-B14F-4D97-AF65-F5344CB8AC3E}">
        <p14:creationId xmlns:p14="http://schemas.microsoft.com/office/powerpoint/2010/main" val="2248593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8" name="Content Placeholder 7"/>
          <p:cNvSpPr>
            <a:spLocks noGrp="1"/>
          </p:cNvSpPr>
          <p:nvPr>
            <p:ph sz="quarter" idx="13"/>
          </p:nvPr>
        </p:nvSpPr>
        <p:spPr>
          <a:xfrm>
            <a:off x="609600" y="1600200"/>
            <a:ext cx="792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1A97BA0-6E7B-4703-9AB5-C6086CA1421E}"/>
              </a:ext>
            </a:extLst>
          </p:cNvPr>
          <p:cNvSpPr>
            <a:spLocks noGrp="1"/>
          </p:cNvSpPr>
          <p:nvPr>
            <p:ph type="dt" sz="half" idx="14"/>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F3CF3A11-B0B9-49E0-A0D6-5890BDFE13CC}"/>
              </a:ext>
            </a:extLst>
          </p:cNvPr>
          <p:cNvSpPr>
            <a:spLocks noGrp="1"/>
          </p:cNvSpPr>
          <p:nvPr>
            <p:ph type="ftr" sz="quarter" idx="15"/>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D3B95FE-14F0-4BD8-9746-A565E9CCAD39}"/>
              </a:ext>
            </a:extLst>
          </p:cNvPr>
          <p:cNvSpPr>
            <a:spLocks noGrp="1"/>
          </p:cNvSpPr>
          <p:nvPr>
            <p:ph type="sldNum" sz="quarter" idx="16"/>
          </p:nvPr>
        </p:nvSpPr>
        <p:spPr/>
        <p:txBody>
          <a:bodyPr/>
          <a:lstStyle>
            <a:lvl1pPr>
              <a:defRPr/>
            </a:lvl1pPr>
          </a:lstStyle>
          <a:p>
            <a:fld id="{64794043-F312-4656-A1D5-F1E49635FC2A}" type="slidenum">
              <a:rPr lang="en-US" altLang="en-US"/>
              <a:pPr/>
              <a:t>‹#›</a:t>
            </a:fld>
            <a:endParaRPr lang="en-US" altLang="en-US"/>
          </a:p>
        </p:txBody>
      </p:sp>
    </p:spTree>
    <p:extLst>
      <p:ext uri="{BB962C8B-B14F-4D97-AF65-F5344CB8AC3E}">
        <p14:creationId xmlns:p14="http://schemas.microsoft.com/office/powerpoint/2010/main" val="42119076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D6A10CAB-D162-4004-9ABB-41D02AA3A2F0}" type="slidenum">
              <a:rPr lang="en-US" altLang="en-US" smtClean="0"/>
              <a:pPr/>
              <a:t>‹#›</a:t>
            </a:fld>
            <a:endParaRPr lang="en-US" altLang="en-US"/>
          </a:p>
        </p:txBody>
      </p:sp>
    </p:spTree>
    <p:extLst>
      <p:ext uri="{BB962C8B-B14F-4D97-AF65-F5344CB8AC3E}">
        <p14:creationId xmlns:p14="http://schemas.microsoft.com/office/powerpoint/2010/main" val="14229026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30B90CA4-462F-42A1-9EC2-C40212D88357}" type="slidenum">
              <a:rPr lang="en-US" altLang="en-US" smtClean="0"/>
              <a:pPr/>
              <a:t>‹#›</a:t>
            </a:fld>
            <a:endParaRPr lang="en-US" altLang="en-US"/>
          </a:p>
        </p:txBody>
      </p:sp>
    </p:spTree>
    <p:extLst>
      <p:ext uri="{BB962C8B-B14F-4D97-AF65-F5344CB8AC3E}">
        <p14:creationId xmlns:p14="http://schemas.microsoft.com/office/powerpoint/2010/main" val="3013929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0B90CA4-462F-42A1-9EC2-C40212D88357}" type="slidenum">
              <a:rPr lang="en-US" altLang="en-US" smtClean="0"/>
              <a:pPr/>
              <a:t>‹#›</a:t>
            </a:fld>
            <a:endParaRPr lang="en-US" altLang="en-US"/>
          </a:p>
        </p:txBody>
      </p:sp>
    </p:spTree>
    <p:extLst>
      <p:ext uri="{BB962C8B-B14F-4D97-AF65-F5344CB8AC3E}">
        <p14:creationId xmlns:p14="http://schemas.microsoft.com/office/powerpoint/2010/main" val="1155224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0B90CA4-462F-42A1-9EC2-C40212D88357}" type="slidenum">
              <a:rPr lang="en-US" altLang="en-US" smtClean="0"/>
              <a:pPr/>
              <a:t>‹#›</a:t>
            </a:fld>
            <a:endParaRPr lang="en-US" alt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41090934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0B90CA4-462F-42A1-9EC2-C40212D88357}" type="slidenum">
              <a:rPr lang="en-US" altLang="en-US" smtClean="0"/>
              <a:pPr/>
              <a:t>‹#›</a:t>
            </a:fld>
            <a:endParaRPr lang="en-US" altLang="en-US"/>
          </a:p>
        </p:txBody>
      </p:sp>
    </p:spTree>
    <p:extLst>
      <p:ext uri="{BB962C8B-B14F-4D97-AF65-F5344CB8AC3E}">
        <p14:creationId xmlns:p14="http://schemas.microsoft.com/office/powerpoint/2010/main" val="34946279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US"/>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0B90CA4-462F-42A1-9EC2-C40212D88357}" type="slidenum">
              <a:rPr lang="en-US" altLang="en-US" smtClean="0"/>
              <a:pPr/>
              <a:t>‹#›</a:t>
            </a:fld>
            <a:endParaRPr lang="en-US" altLang="en-US"/>
          </a:p>
        </p:txBody>
      </p:sp>
    </p:spTree>
    <p:extLst>
      <p:ext uri="{BB962C8B-B14F-4D97-AF65-F5344CB8AC3E}">
        <p14:creationId xmlns:p14="http://schemas.microsoft.com/office/powerpoint/2010/main" val="40808802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US"/>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0B90CA4-462F-42A1-9EC2-C40212D88357}" type="slidenum">
              <a:rPr lang="en-US" altLang="en-US" smtClean="0"/>
              <a:pPr/>
              <a:t>‹#›</a:t>
            </a:fld>
            <a:endParaRPr lang="en-US" altLang="en-US"/>
          </a:p>
        </p:txBody>
      </p:sp>
    </p:spTree>
    <p:extLst>
      <p:ext uri="{BB962C8B-B14F-4D97-AF65-F5344CB8AC3E}">
        <p14:creationId xmlns:p14="http://schemas.microsoft.com/office/powerpoint/2010/main" val="5843661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FEB1F94-91B9-43C9-A931-B8A5B9E71B44}" type="slidenum">
              <a:rPr lang="en-US" altLang="en-US" smtClean="0"/>
              <a:pPr/>
              <a:t>‹#›</a:t>
            </a:fld>
            <a:endParaRPr lang="en-US" altLang="en-US"/>
          </a:p>
        </p:txBody>
      </p:sp>
    </p:spTree>
    <p:extLst>
      <p:ext uri="{BB962C8B-B14F-4D97-AF65-F5344CB8AC3E}">
        <p14:creationId xmlns:p14="http://schemas.microsoft.com/office/powerpoint/2010/main" val="33162197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A2A663E-08A2-4997-AC6D-150AD7D43545}" type="slidenum">
              <a:rPr lang="en-US" altLang="en-US" smtClean="0"/>
              <a:pPr/>
              <a:t>‹#›</a:t>
            </a:fld>
            <a:endParaRPr lang="en-US" altLang="en-US"/>
          </a:p>
        </p:txBody>
      </p:sp>
    </p:spTree>
    <p:extLst>
      <p:ext uri="{BB962C8B-B14F-4D97-AF65-F5344CB8AC3E}">
        <p14:creationId xmlns:p14="http://schemas.microsoft.com/office/powerpoint/2010/main" val="40757841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8" name="Content Placeholder 7"/>
          <p:cNvSpPr>
            <a:spLocks noGrp="1"/>
          </p:cNvSpPr>
          <p:nvPr>
            <p:ph sz="quarter" idx="13"/>
          </p:nvPr>
        </p:nvSpPr>
        <p:spPr>
          <a:xfrm>
            <a:off x="609600" y="1600200"/>
            <a:ext cx="792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1A97BA0-6E7B-4703-9AB5-C6086CA1421E}"/>
              </a:ext>
            </a:extLst>
          </p:cNvPr>
          <p:cNvSpPr>
            <a:spLocks noGrp="1"/>
          </p:cNvSpPr>
          <p:nvPr>
            <p:ph type="dt" sz="half" idx="14"/>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F3CF3A11-B0B9-49E0-A0D6-5890BDFE13CC}"/>
              </a:ext>
            </a:extLst>
          </p:cNvPr>
          <p:cNvSpPr>
            <a:spLocks noGrp="1"/>
          </p:cNvSpPr>
          <p:nvPr>
            <p:ph type="ftr" sz="quarter" idx="15"/>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D3B95FE-14F0-4BD8-9746-A565E9CCAD39}"/>
              </a:ext>
            </a:extLst>
          </p:cNvPr>
          <p:cNvSpPr>
            <a:spLocks noGrp="1"/>
          </p:cNvSpPr>
          <p:nvPr>
            <p:ph type="sldNum" sz="quarter" idx="16"/>
          </p:nvPr>
        </p:nvSpPr>
        <p:spPr/>
        <p:txBody>
          <a:bodyPr/>
          <a:lstStyle>
            <a:lvl1pPr>
              <a:defRPr/>
            </a:lvl1pPr>
          </a:lstStyle>
          <a:p>
            <a:fld id="{64794043-F312-4656-A1D5-F1E49635FC2A}" type="slidenum">
              <a:rPr lang="en-US" altLang="en-US"/>
              <a:pPr/>
              <a:t>‹#›</a:t>
            </a:fld>
            <a:endParaRPr lang="en-US" altLang="en-US"/>
          </a:p>
        </p:txBody>
      </p:sp>
    </p:spTree>
    <p:extLst>
      <p:ext uri="{BB962C8B-B14F-4D97-AF65-F5344CB8AC3E}">
        <p14:creationId xmlns:p14="http://schemas.microsoft.com/office/powerpoint/2010/main" val="3367418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E01BCA-11D3-46B1-9CC0-99D395905215}"/>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2CE63E0-12F5-44A7-A2B5-C1B4E176BC5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47F7EAD-F202-42BF-AF85-A2A91E7B8C65}"/>
              </a:ext>
            </a:extLst>
          </p:cNvPr>
          <p:cNvSpPr>
            <a:spLocks noGrp="1"/>
          </p:cNvSpPr>
          <p:nvPr>
            <p:ph type="sldNum" sz="quarter" idx="12"/>
          </p:nvPr>
        </p:nvSpPr>
        <p:spPr/>
        <p:txBody>
          <a:bodyPr/>
          <a:lstStyle>
            <a:lvl1pPr>
              <a:defRPr/>
            </a:lvl1pPr>
          </a:lstStyle>
          <a:p>
            <a:fld id="{8019D013-4477-4126-834C-B055C93E7E4A}" type="slidenum">
              <a:rPr lang="en-US" altLang="en-US"/>
              <a:pPr/>
              <a:t>‹#›</a:t>
            </a:fld>
            <a:endParaRPr lang="en-US" altLang="en-US"/>
          </a:p>
        </p:txBody>
      </p:sp>
    </p:spTree>
    <p:extLst>
      <p:ext uri="{BB962C8B-B14F-4D97-AF65-F5344CB8AC3E}">
        <p14:creationId xmlns:p14="http://schemas.microsoft.com/office/powerpoint/2010/main" val="10421614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A365B33B-C54D-4899-B643-0EE950BE9C8F}" type="slidenum">
              <a:rPr lang="en-US" altLang="en-US" smtClean="0"/>
              <a:pPr/>
              <a:t>‹#›</a:t>
            </a:fld>
            <a:endParaRPr lang="en-US" altLang="en-US"/>
          </a:p>
        </p:txBody>
      </p:sp>
    </p:spTree>
    <p:extLst>
      <p:ext uri="{BB962C8B-B14F-4D97-AF65-F5344CB8AC3E}">
        <p14:creationId xmlns:p14="http://schemas.microsoft.com/office/powerpoint/2010/main" val="13922196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0B90CA4-462F-42A1-9EC2-C40212D88357}" type="slidenum">
              <a:rPr lang="en-US" altLang="en-US" smtClean="0"/>
              <a:pPr/>
              <a:t>‹#›</a:t>
            </a:fld>
            <a:endParaRPr lang="en-US" altLang="en-US"/>
          </a:p>
        </p:txBody>
      </p:sp>
    </p:spTree>
    <p:extLst>
      <p:ext uri="{BB962C8B-B14F-4D97-AF65-F5344CB8AC3E}">
        <p14:creationId xmlns:p14="http://schemas.microsoft.com/office/powerpoint/2010/main" val="35078025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019D013-4477-4126-834C-B055C93E7E4A}" type="slidenum">
              <a:rPr lang="en-US" altLang="en-US" smtClean="0"/>
              <a:pPr/>
              <a:t>‹#›</a:t>
            </a:fld>
            <a:endParaRPr lang="en-US" altLang="en-US"/>
          </a:p>
        </p:txBody>
      </p:sp>
    </p:spTree>
    <p:extLst>
      <p:ext uri="{BB962C8B-B14F-4D97-AF65-F5344CB8AC3E}">
        <p14:creationId xmlns:p14="http://schemas.microsoft.com/office/powerpoint/2010/main" val="34530835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30B90CA4-462F-42A1-9EC2-C40212D88357}" type="slidenum">
              <a:rPr lang="en-US" altLang="en-US" smtClean="0"/>
              <a:pPr/>
              <a:t>‹#›</a:t>
            </a:fld>
            <a:endParaRPr lang="en-US" altLang="en-US"/>
          </a:p>
        </p:txBody>
      </p:sp>
    </p:spTree>
    <p:extLst>
      <p:ext uri="{BB962C8B-B14F-4D97-AF65-F5344CB8AC3E}">
        <p14:creationId xmlns:p14="http://schemas.microsoft.com/office/powerpoint/2010/main" val="19474884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30B90CA4-462F-42A1-9EC2-C40212D88357}" type="slidenum">
              <a:rPr lang="en-US" altLang="en-US" smtClean="0"/>
              <a:pPr/>
              <a:t>‹#›</a:t>
            </a:fld>
            <a:endParaRPr lang="en-US" altLang="en-US"/>
          </a:p>
        </p:txBody>
      </p:sp>
    </p:spTree>
    <p:extLst>
      <p:ext uri="{BB962C8B-B14F-4D97-AF65-F5344CB8AC3E}">
        <p14:creationId xmlns:p14="http://schemas.microsoft.com/office/powerpoint/2010/main" val="17865579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BB540804-9C17-4AD1-B734-B987CABAC987}" type="slidenum">
              <a:rPr lang="en-US" altLang="en-US" smtClean="0"/>
              <a:pPr/>
              <a:t>‹#›</a:t>
            </a:fld>
            <a:endParaRPr lang="en-US" altLang="en-US"/>
          </a:p>
        </p:txBody>
      </p:sp>
    </p:spTree>
    <p:extLst>
      <p:ext uri="{BB962C8B-B14F-4D97-AF65-F5344CB8AC3E}">
        <p14:creationId xmlns:p14="http://schemas.microsoft.com/office/powerpoint/2010/main" val="2714559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D79D2F7D-3ADE-41BE-86AD-6489AFE26CB5}" type="slidenum">
              <a:rPr lang="en-US" altLang="en-US" smtClean="0"/>
              <a:pPr/>
              <a:t>‹#›</a:t>
            </a:fld>
            <a:endParaRPr lang="en-US" altLang="en-US"/>
          </a:p>
        </p:txBody>
      </p:sp>
    </p:spTree>
    <p:extLst>
      <p:ext uri="{BB962C8B-B14F-4D97-AF65-F5344CB8AC3E}">
        <p14:creationId xmlns:p14="http://schemas.microsoft.com/office/powerpoint/2010/main" val="3819305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30B90CA4-462F-42A1-9EC2-C40212D88357}" type="slidenum">
              <a:rPr lang="en-US" altLang="en-US" smtClean="0"/>
              <a:pPr/>
              <a:t>‹#›</a:t>
            </a:fld>
            <a:endParaRPr lang="en-US" altLang="en-US"/>
          </a:p>
        </p:txBody>
      </p:sp>
    </p:spTree>
    <p:extLst>
      <p:ext uri="{BB962C8B-B14F-4D97-AF65-F5344CB8AC3E}">
        <p14:creationId xmlns:p14="http://schemas.microsoft.com/office/powerpoint/2010/main" val="2732733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a:xfrm>
            <a:off x="533400" y="6172200"/>
            <a:ext cx="5811724" cy="365125"/>
          </a:xfrm>
        </p:spPr>
        <p:txBody>
          <a:bodyPr/>
          <a:lstStyle/>
          <a:p>
            <a:pPr>
              <a:defRPr/>
            </a:pPr>
            <a:endParaRPr lang="en-US"/>
          </a:p>
        </p:txBody>
      </p:sp>
      <p:sp>
        <p:nvSpPr>
          <p:cNvPr id="7" name="Slide Number Placeholder 6"/>
          <p:cNvSpPr>
            <a:spLocks noGrp="1"/>
          </p:cNvSpPr>
          <p:nvPr>
            <p:ph type="sldNum" sz="quarter" idx="12"/>
          </p:nvPr>
        </p:nvSpPr>
        <p:spPr/>
        <p:txBody>
          <a:bodyPr/>
          <a:lstStyle/>
          <a:p>
            <a:fld id="{30B90CA4-462F-42A1-9EC2-C40212D88357}" type="slidenum">
              <a:rPr lang="en-US" altLang="en-US" smtClean="0"/>
              <a:pPr/>
              <a:t>‹#›</a:t>
            </a:fld>
            <a:endParaRPr lang="en-US" altLang="en-US"/>
          </a:p>
        </p:txBody>
      </p:sp>
    </p:spTree>
    <p:extLst>
      <p:ext uri="{BB962C8B-B14F-4D97-AF65-F5344CB8AC3E}">
        <p14:creationId xmlns:p14="http://schemas.microsoft.com/office/powerpoint/2010/main" val="11515419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30B90CA4-462F-42A1-9EC2-C40212D88357}" type="slidenum">
              <a:rPr lang="en-US" altLang="en-US" smtClean="0"/>
              <a:pPr/>
              <a:t>‹#›</a:t>
            </a:fld>
            <a:endParaRPr lang="en-US" altLang="en-US"/>
          </a:p>
        </p:txBody>
      </p:sp>
    </p:spTree>
    <p:extLst>
      <p:ext uri="{BB962C8B-B14F-4D97-AF65-F5344CB8AC3E}">
        <p14:creationId xmlns:p14="http://schemas.microsoft.com/office/powerpoint/2010/main" val="1618183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5" name="Date Placeholder 3">
            <a:extLst>
              <a:ext uri="{FF2B5EF4-FFF2-40B4-BE49-F238E27FC236}">
                <a16:creationId xmlns:a16="http://schemas.microsoft.com/office/drawing/2014/main" id="{2AD50588-79F5-4A7A-A651-2C474F8D7B34}"/>
              </a:ext>
            </a:extLst>
          </p:cNvPr>
          <p:cNvSpPr>
            <a:spLocks noGrp="1"/>
          </p:cNvSpPr>
          <p:nvPr>
            <p:ph type="dt" sz="half" idx="15"/>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3A46B036-860D-4941-8D71-0B63E9A8983C}"/>
              </a:ext>
            </a:extLst>
          </p:cNvPr>
          <p:cNvSpPr>
            <a:spLocks noGrp="1"/>
          </p:cNvSpPr>
          <p:nvPr>
            <p:ph type="ftr" sz="quarter" idx="16"/>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9911F77-1EF5-4B89-BD3B-79B2C847F3CF}"/>
              </a:ext>
            </a:extLst>
          </p:cNvPr>
          <p:cNvSpPr>
            <a:spLocks noGrp="1"/>
          </p:cNvSpPr>
          <p:nvPr>
            <p:ph type="sldNum" sz="quarter" idx="17"/>
          </p:nvPr>
        </p:nvSpPr>
        <p:spPr/>
        <p:txBody>
          <a:bodyPr/>
          <a:lstStyle>
            <a:lvl1pPr>
              <a:defRPr/>
            </a:lvl1pPr>
          </a:lstStyle>
          <a:p>
            <a:fld id="{266F4696-271A-4E78-B36E-EF1DEFECAE09}" type="slidenum">
              <a:rPr lang="en-US" altLang="en-US"/>
              <a:pPr/>
              <a:t>‹#›</a:t>
            </a:fld>
            <a:endParaRPr lang="en-US" altLang="en-US"/>
          </a:p>
        </p:txBody>
      </p:sp>
    </p:spTree>
    <p:extLst>
      <p:ext uri="{BB962C8B-B14F-4D97-AF65-F5344CB8AC3E}">
        <p14:creationId xmlns:p14="http://schemas.microsoft.com/office/powerpoint/2010/main" val="16614513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0B90CA4-462F-42A1-9EC2-C40212D88357}" type="slidenum">
              <a:rPr lang="en-US" altLang="en-US" smtClean="0"/>
              <a:pPr/>
              <a:t>‹#›</a:t>
            </a:fld>
            <a:endParaRPr lang="en-US" altLang="en-US"/>
          </a:p>
        </p:txBody>
      </p:sp>
    </p:spTree>
    <p:extLst>
      <p:ext uri="{BB962C8B-B14F-4D97-AF65-F5344CB8AC3E}">
        <p14:creationId xmlns:p14="http://schemas.microsoft.com/office/powerpoint/2010/main" val="36966167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0B90CA4-462F-42A1-9EC2-C40212D88357}" type="slidenum">
              <a:rPr lang="en-US" altLang="en-US" smtClean="0"/>
              <a:pPr/>
              <a:t>‹#›</a:t>
            </a:fld>
            <a:endParaRPr lang="en-US" alt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7624434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0B90CA4-462F-42A1-9EC2-C40212D88357}" type="slidenum">
              <a:rPr lang="en-US" altLang="en-US" smtClean="0"/>
              <a:pPr/>
              <a:t>‹#›</a:t>
            </a:fld>
            <a:endParaRPr lang="en-US" altLang="en-US"/>
          </a:p>
        </p:txBody>
      </p:sp>
    </p:spTree>
    <p:extLst>
      <p:ext uri="{BB962C8B-B14F-4D97-AF65-F5344CB8AC3E}">
        <p14:creationId xmlns:p14="http://schemas.microsoft.com/office/powerpoint/2010/main" val="30018674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0B90CA4-462F-42A1-9EC2-C40212D88357}" type="slidenum">
              <a:rPr lang="en-US" altLang="en-US" smtClean="0"/>
              <a:pPr/>
              <a:t>‹#›</a:t>
            </a:fld>
            <a:endParaRPr lang="en-US" alt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8465448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0B90CA4-462F-42A1-9EC2-C40212D88357}" type="slidenum">
              <a:rPr lang="en-US" altLang="en-US" smtClean="0"/>
              <a:pPr/>
              <a:t>‹#›</a:t>
            </a:fld>
            <a:endParaRPr lang="en-US" altLang="en-US"/>
          </a:p>
        </p:txBody>
      </p:sp>
    </p:spTree>
    <p:extLst>
      <p:ext uri="{BB962C8B-B14F-4D97-AF65-F5344CB8AC3E}">
        <p14:creationId xmlns:p14="http://schemas.microsoft.com/office/powerpoint/2010/main" val="10661551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FEB1F94-91B9-43C9-A931-B8A5B9E71B44}" type="slidenum">
              <a:rPr lang="en-US" altLang="en-US" smtClean="0"/>
              <a:pPr/>
              <a:t>‹#›</a:t>
            </a:fld>
            <a:endParaRPr lang="en-US" altLang="en-US"/>
          </a:p>
        </p:txBody>
      </p:sp>
    </p:spTree>
    <p:extLst>
      <p:ext uri="{BB962C8B-B14F-4D97-AF65-F5344CB8AC3E}">
        <p14:creationId xmlns:p14="http://schemas.microsoft.com/office/powerpoint/2010/main" val="31858582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A2A663E-08A2-4997-AC6D-150AD7D43545}" type="slidenum">
              <a:rPr lang="en-US" altLang="en-US" smtClean="0"/>
              <a:pPr/>
              <a:t>‹#›</a:t>
            </a:fld>
            <a:endParaRPr lang="en-US" altLang="en-US"/>
          </a:p>
        </p:txBody>
      </p:sp>
    </p:spTree>
    <p:extLst>
      <p:ext uri="{BB962C8B-B14F-4D97-AF65-F5344CB8AC3E}">
        <p14:creationId xmlns:p14="http://schemas.microsoft.com/office/powerpoint/2010/main" val="19749032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8" name="Content Placeholder 7"/>
          <p:cNvSpPr>
            <a:spLocks noGrp="1"/>
          </p:cNvSpPr>
          <p:nvPr>
            <p:ph sz="quarter" idx="13"/>
          </p:nvPr>
        </p:nvSpPr>
        <p:spPr>
          <a:xfrm>
            <a:off x="609600" y="1600200"/>
            <a:ext cx="792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1A97BA0-6E7B-4703-9AB5-C6086CA1421E}"/>
              </a:ext>
            </a:extLst>
          </p:cNvPr>
          <p:cNvSpPr>
            <a:spLocks noGrp="1"/>
          </p:cNvSpPr>
          <p:nvPr>
            <p:ph type="dt" sz="half" idx="14"/>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F3CF3A11-B0B9-49E0-A0D6-5890BDFE13CC}"/>
              </a:ext>
            </a:extLst>
          </p:cNvPr>
          <p:cNvSpPr>
            <a:spLocks noGrp="1"/>
          </p:cNvSpPr>
          <p:nvPr>
            <p:ph type="ftr" sz="quarter" idx="15"/>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D3B95FE-14F0-4BD8-9746-A565E9CCAD39}"/>
              </a:ext>
            </a:extLst>
          </p:cNvPr>
          <p:cNvSpPr>
            <a:spLocks noGrp="1"/>
          </p:cNvSpPr>
          <p:nvPr>
            <p:ph type="sldNum" sz="quarter" idx="16"/>
          </p:nvPr>
        </p:nvSpPr>
        <p:spPr/>
        <p:txBody>
          <a:bodyPr/>
          <a:lstStyle>
            <a:lvl1pPr>
              <a:defRPr/>
            </a:lvl1pPr>
          </a:lstStyle>
          <a:p>
            <a:fld id="{64794043-F312-4656-A1D5-F1E49635FC2A}" type="slidenum">
              <a:rPr lang="en-US" altLang="en-US"/>
              <a:pPr/>
              <a:t>‹#›</a:t>
            </a:fld>
            <a:endParaRPr lang="en-US" altLang="en-US"/>
          </a:p>
        </p:txBody>
      </p:sp>
    </p:spTree>
    <p:extLst>
      <p:ext uri="{BB962C8B-B14F-4D97-AF65-F5344CB8AC3E}">
        <p14:creationId xmlns:p14="http://schemas.microsoft.com/office/powerpoint/2010/main" val="24247178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pPr>
              <a:defRPr/>
            </a:pPr>
            <a:endParaRPr lang="en-US"/>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pPr>
              <a:defRPr/>
            </a:pPr>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EC3FC0D1-4DBD-42BC-B12F-1D9BD52DBBC8}" type="slidenum">
              <a:rPr lang="en-US" altLang="en-US" smtClean="0"/>
              <a:pPr/>
              <a:t>‹#›</a:t>
            </a:fld>
            <a:endParaRPr lang="en-US" altLang="en-US"/>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41931997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B83AF8E-7AC3-4FD0-BC22-AC3D9642E769}" type="slidenum">
              <a:rPr lang="en-US" altLang="en-US" smtClean="0"/>
              <a:pPr/>
              <a:t>‹#›</a:t>
            </a:fld>
            <a:endParaRPr lang="en-US" altLang="en-US"/>
          </a:p>
        </p:txBody>
      </p:sp>
    </p:spTree>
    <p:extLst>
      <p:ext uri="{BB962C8B-B14F-4D97-AF65-F5344CB8AC3E}">
        <p14:creationId xmlns:p14="http://schemas.microsoft.com/office/powerpoint/2010/main" val="1823077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3">
            <a:extLst>
              <a:ext uri="{FF2B5EF4-FFF2-40B4-BE49-F238E27FC236}">
                <a16:creationId xmlns:a16="http://schemas.microsoft.com/office/drawing/2014/main" id="{ED6C939A-5CBF-4BC2-A557-C8F8DC534641}"/>
              </a:ext>
            </a:extLst>
          </p:cNvPr>
          <p:cNvSpPr>
            <a:spLocks noGrp="1"/>
          </p:cNvSpPr>
          <p:nvPr>
            <p:ph type="dt" sz="half" idx="15"/>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CDD7AD29-AF64-46A4-8BEC-734D14094C7C}"/>
              </a:ext>
            </a:extLst>
          </p:cNvPr>
          <p:cNvSpPr>
            <a:spLocks noGrp="1"/>
          </p:cNvSpPr>
          <p:nvPr>
            <p:ph type="ftr" sz="quarter" idx="16"/>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5DB63A3-A5A8-4048-AD31-EB6410C85976}"/>
              </a:ext>
            </a:extLst>
          </p:cNvPr>
          <p:cNvSpPr>
            <a:spLocks noGrp="1"/>
          </p:cNvSpPr>
          <p:nvPr>
            <p:ph type="sldNum" sz="quarter" idx="17"/>
          </p:nvPr>
        </p:nvSpPr>
        <p:spPr/>
        <p:txBody>
          <a:bodyPr/>
          <a:lstStyle>
            <a:lvl1pPr>
              <a:defRPr/>
            </a:lvl1pPr>
          </a:lstStyle>
          <a:p>
            <a:fld id="{E8CA275A-E45B-4C8E-910C-3DA61A7C205E}" type="slidenum">
              <a:rPr lang="en-US" altLang="en-US"/>
              <a:pPr/>
              <a:t>‹#›</a:t>
            </a:fld>
            <a:endParaRPr lang="en-US" altLang="en-US"/>
          </a:p>
        </p:txBody>
      </p:sp>
    </p:spTree>
    <p:extLst>
      <p:ext uri="{BB962C8B-B14F-4D97-AF65-F5344CB8AC3E}">
        <p14:creationId xmlns:p14="http://schemas.microsoft.com/office/powerpoint/2010/main" val="15789426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pPr>
              <a:defRPr/>
            </a:pPr>
            <a:endParaRPr lang="en-US"/>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pPr>
              <a:defRPr/>
            </a:pPr>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D2093DDC-3043-4BF8-B8D9-F70399753D0D}" type="slidenum">
              <a:rPr lang="en-US" altLang="en-US" smtClean="0"/>
              <a:pPr/>
              <a:t>‹#›</a:t>
            </a:fld>
            <a:endParaRPr lang="en-US" altLang="en-US"/>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445102301"/>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0E9349FE-3600-451F-BFB8-1F8BC6F8415A}" type="slidenum">
              <a:rPr lang="en-US" altLang="en-US" smtClean="0"/>
              <a:pPr/>
              <a:t>‹#›</a:t>
            </a:fld>
            <a:endParaRPr lang="en-US" altLang="en-US"/>
          </a:p>
        </p:txBody>
      </p:sp>
    </p:spTree>
    <p:extLst>
      <p:ext uri="{BB962C8B-B14F-4D97-AF65-F5344CB8AC3E}">
        <p14:creationId xmlns:p14="http://schemas.microsoft.com/office/powerpoint/2010/main" val="11961063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64F62F1A-9E1C-463D-8AC2-8C5230B20250}" type="slidenum">
              <a:rPr lang="en-US" altLang="en-US" smtClean="0"/>
              <a:pPr/>
              <a:t>‹#›</a:t>
            </a:fld>
            <a:endParaRPr lang="en-US" altLang="en-US"/>
          </a:p>
        </p:txBody>
      </p:sp>
    </p:spTree>
    <p:extLst>
      <p:ext uri="{BB962C8B-B14F-4D97-AF65-F5344CB8AC3E}">
        <p14:creationId xmlns:p14="http://schemas.microsoft.com/office/powerpoint/2010/main" val="11671441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0D0C1B2-F4CD-40F2-8AAD-B4280F9281C4}" type="slidenum">
              <a:rPr lang="en-US" altLang="en-US" smtClean="0"/>
              <a:pPr/>
              <a:t>‹#›</a:t>
            </a:fld>
            <a:endParaRPr lang="en-US" altLang="en-US"/>
          </a:p>
        </p:txBody>
      </p:sp>
    </p:spTree>
    <p:extLst>
      <p:ext uri="{BB962C8B-B14F-4D97-AF65-F5344CB8AC3E}">
        <p14:creationId xmlns:p14="http://schemas.microsoft.com/office/powerpoint/2010/main" val="38025970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03F8432D-EC86-488F-A038-2194AA23A6DF}" type="slidenum">
              <a:rPr lang="en-US" altLang="en-US" smtClean="0"/>
              <a:pPr/>
              <a:t>‹#›</a:t>
            </a:fld>
            <a:endParaRPr lang="en-US" altLang="en-US"/>
          </a:p>
        </p:txBody>
      </p:sp>
    </p:spTree>
    <p:extLst>
      <p:ext uri="{BB962C8B-B14F-4D97-AF65-F5344CB8AC3E}">
        <p14:creationId xmlns:p14="http://schemas.microsoft.com/office/powerpoint/2010/main" val="19547614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pPr>
              <a:defRPr/>
            </a:pPr>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pPr>
              <a:defRPr/>
            </a:pPr>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EA5C6B93-C12C-4248-B178-0F50D46806B5}" type="slidenum">
              <a:rPr lang="en-US" altLang="en-US" smtClean="0"/>
              <a:pPr/>
              <a:t>‹#›</a:t>
            </a:fld>
            <a:endParaRPr lang="en-US" alt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402402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pPr>
              <a:defRPr/>
            </a:pPr>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pPr>
              <a:defRPr/>
            </a:pPr>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EF6B19F5-F06D-46FD-8097-C4D9A5B2104B}" type="slidenum">
              <a:rPr lang="en-US" altLang="en-US" smtClean="0"/>
              <a:pPr/>
              <a:t>‹#›</a:t>
            </a:fld>
            <a:endParaRPr lang="en-US" alt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48526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C3F474E-CC24-46B6-9A98-3F5038B41F68}" type="slidenum">
              <a:rPr lang="en-US" altLang="en-US" smtClean="0"/>
              <a:pPr/>
              <a:t>‹#›</a:t>
            </a:fld>
            <a:endParaRPr lang="en-US" altLang="en-US"/>
          </a:p>
        </p:txBody>
      </p:sp>
    </p:spTree>
    <p:extLst>
      <p:ext uri="{BB962C8B-B14F-4D97-AF65-F5344CB8AC3E}">
        <p14:creationId xmlns:p14="http://schemas.microsoft.com/office/powerpoint/2010/main" val="36288059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CDFF72BA-D0B3-4230-8E51-D6BAC238B68A}" type="slidenum">
              <a:rPr lang="en-US" altLang="en-US" smtClean="0"/>
              <a:pPr/>
              <a:t>‹#›</a:t>
            </a:fld>
            <a:endParaRPr lang="en-US" altLang="en-US"/>
          </a:p>
        </p:txBody>
      </p:sp>
    </p:spTree>
    <p:extLst>
      <p:ext uri="{BB962C8B-B14F-4D97-AF65-F5344CB8AC3E}">
        <p14:creationId xmlns:p14="http://schemas.microsoft.com/office/powerpoint/2010/main" val="157881629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A365B33B-C54D-4899-B643-0EE950BE9C8F}" type="slidenum">
              <a:rPr lang="en-US" altLang="en-US" smtClean="0"/>
              <a:pPr/>
              <a:t>‹#›</a:t>
            </a:fld>
            <a:endParaRPr lang="en-US" altLang="en-US"/>
          </a:p>
        </p:txBody>
      </p:sp>
    </p:spTree>
    <p:extLst>
      <p:ext uri="{BB962C8B-B14F-4D97-AF65-F5344CB8AC3E}">
        <p14:creationId xmlns:p14="http://schemas.microsoft.com/office/powerpoint/2010/main" val="3748115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F74C3A99-7C38-47A2-B2E3-2A3E56BFAA30}"/>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AFB80EFB-FFB8-4701-A80A-DC7079564C3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F382AC6-3259-4667-9902-E68E40F733B3}"/>
              </a:ext>
            </a:extLst>
          </p:cNvPr>
          <p:cNvSpPr>
            <a:spLocks noGrp="1"/>
          </p:cNvSpPr>
          <p:nvPr>
            <p:ph type="sldNum" sz="quarter" idx="12"/>
          </p:nvPr>
        </p:nvSpPr>
        <p:spPr/>
        <p:txBody>
          <a:bodyPr/>
          <a:lstStyle>
            <a:lvl1pPr>
              <a:defRPr/>
            </a:lvl1pPr>
          </a:lstStyle>
          <a:p>
            <a:fld id="{BB540804-9C17-4AD1-B734-B987CABAC987}" type="slidenum">
              <a:rPr lang="en-US" altLang="en-US"/>
              <a:pPr/>
              <a:t>‹#›</a:t>
            </a:fld>
            <a:endParaRPr lang="en-US" altLang="en-US"/>
          </a:p>
        </p:txBody>
      </p:sp>
    </p:spTree>
    <p:extLst>
      <p:ext uri="{BB962C8B-B14F-4D97-AF65-F5344CB8AC3E}">
        <p14:creationId xmlns:p14="http://schemas.microsoft.com/office/powerpoint/2010/main" val="329816336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0B90CA4-462F-42A1-9EC2-C40212D88357}" type="slidenum">
              <a:rPr lang="en-US" altLang="en-US" smtClean="0"/>
              <a:pPr/>
              <a:t>‹#›</a:t>
            </a:fld>
            <a:endParaRPr lang="en-US" altLang="en-US"/>
          </a:p>
        </p:txBody>
      </p:sp>
    </p:spTree>
    <p:extLst>
      <p:ext uri="{BB962C8B-B14F-4D97-AF65-F5344CB8AC3E}">
        <p14:creationId xmlns:p14="http://schemas.microsoft.com/office/powerpoint/2010/main" val="14273414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019D013-4477-4126-834C-B055C93E7E4A}" type="slidenum">
              <a:rPr lang="en-US" altLang="en-US" smtClean="0"/>
              <a:pPr/>
              <a:t>‹#›</a:t>
            </a:fld>
            <a:endParaRPr lang="en-US" altLang="en-US"/>
          </a:p>
        </p:txBody>
      </p:sp>
    </p:spTree>
    <p:extLst>
      <p:ext uri="{BB962C8B-B14F-4D97-AF65-F5344CB8AC3E}">
        <p14:creationId xmlns:p14="http://schemas.microsoft.com/office/powerpoint/2010/main" val="30801671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30B90CA4-462F-42A1-9EC2-C40212D88357}" type="slidenum">
              <a:rPr lang="en-US" altLang="en-US" smtClean="0"/>
              <a:pPr/>
              <a:t>‹#›</a:t>
            </a:fld>
            <a:endParaRPr lang="en-US" altLang="en-US"/>
          </a:p>
        </p:txBody>
      </p:sp>
    </p:spTree>
    <p:extLst>
      <p:ext uri="{BB962C8B-B14F-4D97-AF65-F5344CB8AC3E}">
        <p14:creationId xmlns:p14="http://schemas.microsoft.com/office/powerpoint/2010/main" val="134067043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30B90CA4-462F-42A1-9EC2-C40212D88357}" type="slidenum">
              <a:rPr lang="en-US" altLang="en-US" smtClean="0"/>
              <a:pPr/>
              <a:t>‹#›</a:t>
            </a:fld>
            <a:endParaRPr lang="en-US" altLang="en-US"/>
          </a:p>
        </p:txBody>
      </p:sp>
    </p:spTree>
    <p:extLst>
      <p:ext uri="{BB962C8B-B14F-4D97-AF65-F5344CB8AC3E}">
        <p14:creationId xmlns:p14="http://schemas.microsoft.com/office/powerpoint/2010/main" val="405138272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BB540804-9C17-4AD1-B734-B987CABAC987}" type="slidenum">
              <a:rPr lang="en-US" altLang="en-US" smtClean="0"/>
              <a:pPr/>
              <a:t>‹#›</a:t>
            </a:fld>
            <a:endParaRPr lang="en-US" altLang="en-US"/>
          </a:p>
        </p:txBody>
      </p:sp>
    </p:spTree>
    <p:extLst>
      <p:ext uri="{BB962C8B-B14F-4D97-AF65-F5344CB8AC3E}">
        <p14:creationId xmlns:p14="http://schemas.microsoft.com/office/powerpoint/2010/main" val="255371013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D79D2F7D-3ADE-41BE-86AD-6489AFE26CB5}" type="slidenum">
              <a:rPr lang="en-US" altLang="en-US" smtClean="0"/>
              <a:pPr/>
              <a:t>‹#›</a:t>
            </a:fld>
            <a:endParaRPr lang="en-US" altLang="en-US"/>
          </a:p>
        </p:txBody>
      </p:sp>
    </p:spTree>
    <p:extLst>
      <p:ext uri="{BB962C8B-B14F-4D97-AF65-F5344CB8AC3E}">
        <p14:creationId xmlns:p14="http://schemas.microsoft.com/office/powerpoint/2010/main" val="28605288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30B90CA4-462F-42A1-9EC2-C40212D88357}" type="slidenum">
              <a:rPr lang="en-US" altLang="en-US" smtClean="0"/>
              <a:pPr/>
              <a:t>‹#›</a:t>
            </a:fld>
            <a:endParaRPr lang="en-US" altLang="en-US"/>
          </a:p>
        </p:txBody>
      </p:sp>
    </p:spTree>
    <p:extLst>
      <p:ext uri="{BB962C8B-B14F-4D97-AF65-F5344CB8AC3E}">
        <p14:creationId xmlns:p14="http://schemas.microsoft.com/office/powerpoint/2010/main" val="9340548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D6A10CAB-D162-4004-9ABB-41D02AA3A2F0}" type="slidenum">
              <a:rPr lang="en-US" altLang="en-US" smtClean="0"/>
              <a:pPr/>
              <a:t>‹#›</a:t>
            </a:fld>
            <a:endParaRPr lang="en-US" altLang="en-US"/>
          </a:p>
        </p:txBody>
      </p:sp>
    </p:spTree>
    <p:extLst>
      <p:ext uri="{BB962C8B-B14F-4D97-AF65-F5344CB8AC3E}">
        <p14:creationId xmlns:p14="http://schemas.microsoft.com/office/powerpoint/2010/main" val="22150437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30B90CA4-462F-42A1-9EC2-C40212D88357}" type="slidenum">
              <a:rPr lang="en-US" altLang="en-US" smtClean="0"/>
              <a:pPr/>
              <a:t>‹#›</a:t>
            </a:fld>
            <a:endParaRPr lang="en-US" altLang="en-US"/>
          </a:p>
        </p:txBody>
      </p:sp>
    </p:spTree>
    <p:extLst>
      <p:ext uri="{BB962C8B-B14F-4D97-AF65-F5344CB8AC3E}">
        <p14:creationId xmlns:p14="http://schemas.microsoft.com/office/powerpoint/2010/main" val="19105055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30B90CA4-462F-42A1-9EC2-C40212D88357}" type="slidenum">
              <a:rPr lang="en-US" altLang="en-US" smtClean="0"/>
              <a:pPr/>
              <a:t>‹#›</a:t>
            </a:fld>
            <a:endParaRPr lang="en-US" altLang="en-US"/>
          </a:p>
        </p:txBody>
      </p:sp>
    </p:spTree>
    <p:extLst>
      <p:ext uri="{BB962C8B-B14F-4D97-AF65-F5344CB8AC3E}">
        <p14:creationId xmlns:p14="http://schemas.microsoft.com/office/powerpoint/2010/main" val="794762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1F2D4C7-DB5D-458B-9825-C2592833DB07}"/>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8C5075F1-DB14-4C4E-ACA6-CCBDBAC0413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12DBE30-D0EC-49E0-AAB9-07BB439EA078}"/>
              </a:ext>
            </a:extLst>
          </p:cNvPr>
          <p:cNvSpPr>
            <a:spLocks noGrp="1"/>
          </p:cNvSpPr>
          <p:nvPr>
            <p:ph type="sldNum" sz="quarter" idx="12"/>
          </p:nvPr>
        </p:nvSpPr>
        <p:spPr/>
        <p:txBody>
          <a:bodyPr/>
          <a:lstStyle>
            <a:lvl1pPr>
              <a:defRPr/>
            </a:lvl1pPr>
          </a:lstStyle>
          <a:p>
            <a:fld id="{D79D2F7D-3ADE-41BE-86AD-6489AFE26CB5}" type="slidenum">
              <a:rPr lang="en-US" altLang="en-US"/>
              <a:pPr/>
              <a:t>‹#›</a:t>
            </a:fld>
            <a:endParaRPr lang="en-US" altLang="en-US"/>
          </a:p>
        </p:txBody>
      </p:sp>
    </p:spTree>
    <p:extLst>
      <p:ext uri="{BB962C8B-B14F-4D97-AF65-F5344CB8AC3E}">
        <p14:creationId xmlns:p14="http://schemas.microsoft.com/office/powerpoint/2010/main" val="355190720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30B90CA4-462F-42A1-9EC2-C40212D88357}" type="slidenum">
              <a:rPr lang="en-US" altLang="en-US" smtClean="0"/>
              <a:pPr/>
              <a:t>‹#›</a:t>
            </a:fld>
            <a:endParaRPr lang="en-US" altLang="en-US"/>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785212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30B90CA4-462F-42A1-9EC2-C40212D88357}" type="slidenum">
              <a:rPr lang="en-US" altLang="en-US" smtClean="0"/>
              <a:pPr/>
              <a:t>‹#›</a:t>
            </a:fld>
            <a:endParaRPr lang="en-US" altLang="en-US"/>
          </a:p>
        </p:txBody>
      </p:sp>
    </p:spTree>
    <p:extLst>
      <p:ext uri="{BB962C8B-B14F-4D97-AF65-F5344CB8AC3E}">
        <p14:creationId xmlns:p14="http://schemas.microsoft.com/office/powerpoint/2010/main" val="177249774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30B90CA4-462F-42A1-9EC2-C40212D88357}" type="slidenum">
              <a:rPr lang="en-US" altLang="en-US" smtClean="0"/>
              <a:pPr/>
              <a:t>‹#›</a:t>
            </a:fld>
            <a:endParaRPr lang="en-US" altLang="en-US"/>
          </a:p>
        </p:txBody>
      </p:sp>
    </p:spTree>
    <p:extLst>
      <p:ext uri="{BB962C8B-B14F-4D97-AF65-F5344CB8AC3E}">
        <p14:creationId xmlns:p14="http://schemas.microsoft.com/office/powerpoint/2010/main" val="27436322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30B90CA4-462F-42A1-9EC2-C40212D88357}" type="slidenum">
              <a:rPr lang="en-US" altLang="en-US" smtClean="0"/>
              <a:pPr/>
              <a:t>‹#›</a:t>
            </a:fld>
            <a:endParaRPr lang="en-US" altLang="en-US"/>
          </a:p>
        </p:txBody>
      </p:sp>
    </p:spTree>
    <p:extLst>
      <p:ext uri="{BB962C8B-B14F-4D97-AF65-F5344CB8AC3E}">
        <p14:creationId xmlns:p14="http://schemas.microsoft.com/office/powerpoint/2010/main" val="62375931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FEB1F94-91B9-43C9-A931-B8A5B9E71B44}" type="slidenum">
              <a:rPr lang="en-US" altLang="en-US" smtClean="0"/>
              <a:pPr/>
              <a:t>‹#›</a:t>
            </a:fld>
            <a:endParaRPr lang="en-US" altLang="en-US"/>
          </a:p>
        </p:txBody>
      </p:sp>
    </p:spTree>
    <p:extLst>
      <p:ext uri="{BB962C8B-B14F-4D97-AF65-F5344CB8AC3E}">
        <p14:creationId xmlns:p14="http://schemas.microsoft.com/office/powerpoint/2010/main" val="239609858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A2A663E-08A2-4997-AC6D-150AD7D43545}" type="slidenum">
              <a:rPr lang="en-US" altLang="en-US" smtClean="0"/>
              <a:pPr/>
              <a:t>‹#›</a:t>
            </a:fld>
            <a:endParaRPr lang="en-US" altLang="en-US"/>
          </a:p>
        </p:txBody>
      </p:sp>
    </p:spTree>
    <p:extLst>
      <p:ext uri="{BB962C8B-B14F-4D97-AF65-F5344CB8AC3E}">
        <p14:creationId xmlns:p14="http://schemas.microsoft.com/office/powerpoint/2010/main" val="31947409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8" name="Content Placeholder 7"/>
          <p:cNvSpPr>
            <a:spLocks noGrp="1"/>
          </p:cNvSpPr>
          <p:nvPr>
            <p:ph sz="quarter" idx="13"/>
          </p:nvPr>
        </p:nvSpPr>
        <p:spPr>
          <a:xfrm>
            <a:off x="609600" y="1600200"/>
            <a:ext cx="792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1A97BA0-6E7B-4703-9AB5-C6086CA1421E}"/>
              </a:ext>
            </a:extLst>
          </p:cNvPr>
          <p:cNvSpPr>
            <a:spLocks noGrp="1"/>
          </p:cNvSpPr>
          <p:nvPr>
            <p:ph type="dt" sz="half" idx="14"/>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F3CF3A11-B0B9-49E0-A0D6-5890BDFE13CC}"/>
              </a:ext>
            </a:extLst>
          </p:cNvPr>
          <p:cNvSpPr>
            <a:spLocks noGrp="1"/>
          </p:cNvSpPr>
          <p:nvPr>
            <p:ph type="ftr" sz="quarter" idx="15"/>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D3B95FE-14F0-4BD8-9746-A565E9CCAD39}"/>
              </a:ext>
            </a:extLst>
          </p:cNvPr>
          <p:cNvSpPr>
            <a:spLocks noGrp="1"/>
          </p:cNvSpPr>
          <p:nvPr>
            <p:ph type="sldNum" sz="quarter" idx="16"/>
          </p:nvPr>
        </p:nvSpPr>
        <p:spPr/>
        <p:txBody>
          <a:bodyPr/>
          <a:lstStyle>
            <a:lvl1pPr>
              <a:defRPr/>
            </a:lvl1pPr>
          </a:lstStyle>
          <a:p>
            <a:fld id="{64794043-F312-4656-A1D5-F1E49635FC2A}" type="slidenum">
              <a:rPr lang="en-US" altLang="en-US"/>
              <a:pPr/>
              <a:t>‹#›</a:t>
            </a:fld>
            <a:endParaRPr lang="en-US" altLang="en-US"/>
          </a:p>
        </p:txBody>
      </p:sp>
    </p:spTree>
    <p:extLst>
      <p:ext uri="{BB962C8B-B14F-4D97-AF65-F5344CB8AC3E}">
        <p14:creationId xmlns:p14="http://schemas.microsoft.com/office/powerpoint/2010/main" val="1291425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12648" y="1447800"/>
            <a:ext cx="2971800" cy="1097280"/>
          </a:xfrm>
        </p:spPr>
        <p:txBody>
          <a:bodyPr/>
          <a:lstStyle>
            <a:lvl1pPr algn="l">
              <a:defRPr sz="1800" b="0" i="0" cap="none" baseline="0">
                <a:solidFill>
                  <a:schemeClr val="tx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38A44B7-FE9C-43EC-B523-47B71ADA3462}"/>
              </a:ext>
            </a:extLst>
          </p:cNvPr>
          <p:cNvSpPr>
            <a:spLocks noGrp="1"/>
          </p:cNvSpPr>
          <p:nvPr>
            <p:ph type="dt" sz="half" idx="14"/>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8913BD3A-6C88-4863-81D5-ADC70BDF57AB}"/>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AF9F7F8-CC74-479E-967C-4D827B986D01}"/>
              </a:ext>
            </a:extLst>
          </p:cNvPr>
          <p:cNvSpPr>
            <a:spLocks noGrp="1"/>
          </p:cNvSpPr>
          <p:nvPr>
            <p:ph type="sldNum" sz="quarter" idx="16"/>
          </p:nvPr>
        </p:nvSpPr>
        <p:spPr/>
        <p:txBody>
          <a:bodyPr/>
          <a:lstStyle>
            <a:lvl1pPr>
              <a:defRPr/>
            </a:lvl1pPr>
          </a:lstStyle>
          <a:p>
            <a:fld id="{80CF8C6B-3B51-409E-A7B7-D852C24D80FC}" type="slidenum">
              <a:rPr lang="en-US" altLang="en-US"/>
              <a:pPr/>
              <a:t>‹#›</a:t>
            </a:fld>
            <a:endParaRPr lang="en-US" altLang="en-US"/>
          </a:p>
        </p:txBody>
      </p:sp>
    </p:spTree>
    <p:extLst>
      <p:ext uri="{BB962C8B-B14F-4D97-AF65-F5344CB8AC3E}">
        <p14:creationId xmlns:p14="http://schemas.microsoft.com/office/powerpoint/2010/main" val="1643932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7" descr="horizon.png">
            <a:extLst>
              <a:ext uri="{FF2B5EF4-FFF2-40B4-BE49-F238E27FC236}">
                <a16:creationId xmlns:a16="http://schemas.microsoft.com/office/drawing/2014/main" id="{0D78F37D-D732-439C-BC1F-606B83A1E39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1447800"/>
            <a:ext cx="2971800" cy="1097280"/>
          </a:xfrm>
        </p:spPr>
        <p:txBody>
          <a:bodyPr/>
          <a:lstStyle>
            <a:lvl1pPr algn="l">
              <a:defRPr sz="1800" b="0" i="0" cap="none" baseline="0">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09600" y="2547890"/>
            <a:ext cx="2971800" cy="2405109"/>
          </a:xfrm>
        </p:spPr>
        <p:txBody>
          <a:bodyPr tIns="9144"/>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id="{BE9CC83E-4C99-4DAF-B5F8-8A5A96DB37BE}"/>
              </a:ext>
            </a:extLst>
          </p:cNvPr>
          <p:cNvSpPr>
            <a:spLocks noGrp="1"/>
          </p:cNvSpPr>
          <p:nvPr>
            <p:ph type="dt" sz="half" idx="10"/>
          </p:nvPr>
        </p:nvSpPr>
        <p:spPr/>
        <p:txBody>
          <a:bodyPr/>
          <a:lstStyle>
            <a:lvl1pPr>
              <a:defRPr/>
            </a:lvl1pPr>
          </a:lstStyle>
          <a:p>
            <a:pPr>
              <a:defRPr/>
            </a:pPr>
            <a:endParaRPr lang="en-US"/>
          </a:p>
        </p:txBody>
      </p:sp>
      <p:sp>
        <p:nvSpPr>
          <p:cNvPr id="7" name="Footer Placeholder 5">
            <a:extLst>
              <a:ext uri="{FF2B5EF4-FFF2-40B4-BE49-F238E27FC236}">
                <a16:creationId xmlns:a16="http://schemas.microsoft.com/office/drawing/2014/main" id="{4EF719DF-724F-4B2E-BB44-E341BD6F7A8F}"/>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A7204BBF-0F31-420A-BD53-C0D433AEB2A4}"/>
              </a:ext>
            </a:extLst>
          </p:cNvPr>
          <p:cNvSpPr>
            <a:spLocks noGrp="1"/>
          </p:cNvSpPr>
          <p:nvPr>
            <p:ph type="sldNum" sz="quarter" idx="12"/>
          </p:nvPr>
        </p:nvSpPr>
        <p:spPr/>
        <p:txBody>
          <a:bodyPr/>
          <a:lstStyle>
            <a:lvl1pPr>
              <a:defRPr/>
            </a:lvl1pPr>
          </a:lstStyle>
          <a:p>
            <a:fld id="{D6A10CAB-D162-4004-9ABB-41D02AA3A2F0}" type="slidenum">
              <a:rPr lang="en-US" altLang="en-US"/>
              <a:pPr/>
              <a:t>‹#›</a:t>
            </a:fld>
            <a:endParaRPr lang="en-US" altLang="en-US"/>
          </a:p>
        </p:txBody>
      </p:sp>
    </p:spTree>
    <p:extLst>
      <p:ext uri="{BB962C8B-B14F-4D97-AF65-F5344CB8AC3E}">
        <p14:creationId xmlns:p14="http://schemas.microsoft.com/office/powerpoint/2010/main" val="756759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theme" Target="../theme/theme3.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10" Type="http://schemas.openxmlformats.org/officeDocument/2006/relationships/slideLayout" Target="../slideLayouts/slideLayout68.xml"/><Relationship Id="rId19" Type="http://schemas.openxmlformats.org/officeDocument/2006/relationships/theme" Target="../theme/theme5.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383838"/>
            </a:gs>
            <a:gs pos="31000">
              <a:srgbClr val="000000"/>
            </a:gs>
            <a:gs pos="100000">
              <a:srgbClr val="000000"/>
            </a:gs>
          </a:gsLst>
          <a:lin ang="5400000"/>
        </a:gradFill>
        <a:effectLst/>
      </p:bgPr>
    </p:bg>
    <p:spTree>
      <p:nvGrpSpPr>
        <p:cNvPr id="1" name=""/>
        <p:cNvGrpSpPr/>
        <p:nvPr/>
      </p:nvGrpSpPr>
      <p:grpSpPr>
        <a:xfrm>
          <a:off x="0" y="0"/>
          <a:ext cx="0" cy="0"/>
          <a:chOff x="0" y="0"/>
          <a:chExt cx="0" cy="0"/>
        </a:xfrm>
      </p:grpSpPr>
      <p:pic>
        <p:nvPicPr>
          <p:cNvPr id="5122" name="Picture 6" descr="horizon.png">
            <a:extLst>
              <a:ext uri="{FF2B5EF4-FFF2-40B4-BE49-F238E27FC236}">
                <a16:creationId xmlns:a16="http://schemas.microsoft.com/office/drawing/2014/main" id="{807C97C9-2BA3-4FC5-A43F-544FEFA8910B}"/>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a:extLst>
              <a:ext uri="{FF2B5EF4-FFF2-40B4-BE49-F238E27FC236}">
                <a16:creationId xmlns:a16="http://schemas.microsoft.com/office/drawing/2014/main" id="{2375E0B1-901A-4215-BE54-F2CE74DE1698}"/>
              </a:ext>
            </a:extLst>
          </p:cNvPr>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6D63968-84B8-4E08-BD5D-4CF6DF0BD4DD}"/>
              </a:ext>
            </a:extLst>
          </p:cNvPr>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A948065-2650-4B3D-A997-E2D90BE022D4}"/>
              </a:ext>
            </a:extLst>
          </p:cNvPr>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latin typeface="Arial" charset="0"/>
              </a:defRPr>
            </a:lvl1pPr>
          </a:lstStyle>
          <a:p>
            <a:pPr>
              <a:defRPr/>
            </a:pPr>
            <a:endParaRPr lang="en-US"/>
          </a:p>
        </p:txBody>
      </p:sp>
      <p:sp>
        <p:nvSpPr>
          <p:cNvPr id="5" name="Footer Placeholder 4">
            <a:extLst>
              <a:ext uri="{FF2B5EF4-FFF2-40B4-BE49-F238E27FC236}">
                <a16:creationId xmlns:a16="http://schemas.microsoft.com/office/drawing/2014/main" id="{63152E6A-1968-48DE-9CEC-A7147DECC24C}"/>
              </a:ext>
            </a:extLst>
          </p:cNvPr>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8C5145B1-AC3D-4BE1-A44E-E893C0C7C87C}"/>
              </a:ext>
            </a:extLst>
          </p:cNvPr>
          <p:cNvSpPr>
            <a:spLocks noGrp="1"/>
          </p:cNvSpPr>
          <p:nvPr>
            <p:ph type="sldNum" sz="quarter" idx="4"/>
          </p:nvPr>
        </p:nvSpPr>
        <p:spPr>
          <a:xfrm>
            <a:off x="7543800" y="6356350"/>
            <a:ext cx="990600" cy="365125"/>
          </a:xfrm>
          <a:prstGeom prst="rect">
            <a:avLst/>
          </a:prstGeom>
        </p:spPr>
        <p:txBody>
          <a:bodyPr vert="horz" wrap="square" lIns="91440" tIns="45720" rIns="91440" bIns="45720" numCol="1" anchor="ctr" anchorCtr="0" compatLnSpc="1">
            <a:prstTxWarp prst="textNoShape">
              <a:avLst/>
            </a:prstTxWarp>
          </a:bodyPr>
          <a:lstStyle>
            <a:lvl1pPr algn="r">
              <a:defRPr sz="1100"/>
            </a:lvl1pPr>
          </a:lstStyle>
          <a:p>
            <a:fld id="{30B90CA4-462F-42A1-9EC2-C40212D88357}"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4123" r:id="rId1"/>
    <p:sldLayoutId id="2147484090" r:id="rId2"/>
    <p:sldLayoutId id="2147484124" r:id="rId3"/>
    <p:sldLayoutId id="2147484091" r:id="rId4"/>
    <p:sldLayoutId id="2147484092" r:id="rId5"/>
    <p:sldLayoutId id="2147484093" r:id="rId6"/>
    <p:sldLayoutId id="2147484094" r:id="rId7"/>
    <p:sldLayoutId id="2147484095" r:id="rId8"/>
    <p:sldLayoutId id="2147484125" r:id="rId9"/>
    <p:sldLayoutId id="2147484096" r:id="rId10"/>
    <p:sldLayoutId id="2147484097" r:id="rId11"/>
  </p:sldLayoutIdLst>
  <p:txStyles>
    <p:titleStyle>
      <a:lvl1pPr algn="l" rtl="0" eaLnBrk="0" fontAlgn="base" hangingPunct="0">
        <a:spcBef>
          <a:spcPct val="0"/>
        </a:spcBef>
        <a:spcAft>
          <a:spcPct val="0"/>
        </a:spcAft>
        <a:defRPr sz="3000" kern="1200" cap="all" spc="50">
          <a:solidFill>
            <a:schemeClr val="tx1"/>
          </a:solidFill>
          <a:latin typeface="+mj-lt"/>
          <a:ea typeface="+mj-ea"/>
          <a:cs typeface="+mj-cs"/>
        </a:defRPr>
      </a:lvl1pPr>
      <a:lvl2pPr algn="l" rtl="0" eaLnBrk="0" fontAlgn="base" hangingPunct="0">
        <a:spcBef>
          <a:spcPct val="0"/>
        </a:spcBef>
        <a:spcAft>
          <a:spcPct val="0"/>
        </a:spcAft>
        <a:defRPr sz="3000">
          <a:solidFill>
            <a:schemeClr val="tx1"/>
          </a:solidFill>
          <a:latin typeface="Arial Narrow" pitchFamily="34" charset="0"/>
        </a:defRPr>
      </a:lvl2pPr>
      <a:lvl3pPr algn="l" rtl="0" eaLnBrk="0" fontAlgn="base" hangingPunct="0">
        <a:spcBef>
          <a:spcPct val="0"/>
        </a:spcBef>
        <a:spcAft>
          <a:spcPct val="0"/>
        </a:spcAft>
        <a:defRPr sz="3000">
          <a:solidFill>
            <a:schemeClr val="tx1"/>
          </a:solidFill>
          <a:latin typeface="Arial Narrow" pitchFamily="34" charset="0"/>
        </a:defRPr>
      </a:lvl3pPr>
      <a:lvl4pPr algn="l" rtl="0" eaLnBrk="0" fontAlgn="base" hangingPunct="0">
        <a:spcBef>
          <a:spcPct val="0"/>
        </a:spcBef>
        <a:spcAft>
          <a:spcPct val="0"/>
        </a:spcAft>
        <a:defRPr sz="3000">
          <a:solidFill>
            <a:schemeClr val="tx1"/>
          </a:solidFill>
          <a:latin typeface="Arial Narrow" pitchFamily="34" charset="0"/>
        </a:defRPr>
      </a:lvl4pPr>
      <a:lvl5pPr algn="l" rtl="0" eaLnBrk="0" fontAlgn="base" hangingPunct="0">
        <a:spcBef>
          <a:spcPct val="0"/>
        </a:spcBef>
        <a:spcAft>
          <a:spcPct val="0"/>
        </a:spcAft>
        <a:defRPr sz="3000">
          <a:solidFill>
            <a:schemeClr val="tx1"/>
          </a:solidFill>
          <a:latin typeface="Arial Narrow"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rtl="0" eaLnBrk="0" fontAlgn="base" hangingPunct="0">
        <a:spcBef>
          <a:spcPct val="20000"/>
        </a:spcBef>
        <a:spcAft>
          <a:spcPts val="600"/>
        </a:spcAft>
        <a:buClr>
          <a:schemeClr val="tx2"/>
        </a:buClr>
        <a:buFont typeface="Arial" panose="020B0604020202020204" pitchFamily="34" charset="0"/>
        <a:buChar char="•"/>
        <a:defRPr sz="1700" kern="1200" spc="30">
          <a:solidFill>
            <a:schemeClr val="tx1"/>
          </a:solidFill>
          <a:latin typeface="+mn-lt"/>
          <a:ea typeface="+mn-ea"/>
          <a:cs typeface="+mn-cs"/>
        </a:defRPr>
      </a:lvl1pPr>
      <a:lvl2pPr marL="742950" indent="-285750" algn="l" rtl="0" eaLnBrk="0" fontAlgn="base" hangingPunct="0">
        <a:spcBef>
          <a:spcPct val="20000"/>
        </a:spcBef>
        <a:spcAft>
          <a:spcPts val="600"/>
        </a:spcAft>
        <a:buClr>
          <a:schemeClr val="tx2"/>
        </a:buClr>
        <a:buFont typeface="Arial" panose="020B0604020202020204" pitchFamily="34" charset="0"/>
        <a:buChar char="•"/>
        <a:defRPr sz="1700" kern="1200" spc="30">
          <a:solidFill>
            <a:schemeClr val="tx1"/>
          </a:solidFill>
          <a:latin typeface="+mn-lt"/>
          <a:ea typeface="+mn-ea"/>
          <a:cs typeface="+mn-cs"/>
        </a:defRPr>
      </a:lvl2pPr>
      <a:lvl3pPr marL="1143000" indent="-228600" algn="l" rtl="0" eaLnBrk="0" fontAlgn="base" hangingPunct="0">
        <a:spcBef>
          <a:spcPct val="20000"/>
        </a:spcBef>
        <a:spcAft>
          <a:spcPts val="600"/>
        </a:spcAft>
        <a:buClr>
          <a:schemeClr val="tx2"/>
        </a:buClr>
        <a:buFont typeface="Arial" panose="020B0604020202020204" pitchFamily="34" charset="0"/>
        <a:buChar char="•"/>
        <a:defRPr sz="1700" kern="1200" spc="30">
          <a:solidFill>
            <a:schemeClr val="tx1"/>
          </a:solidFill>
          <a:latin typeface="+mn-lt"/>
          <a:ea typeface="+mn-ea"/>
          <a:cs typeface="+mn-cs"/>
        </a:defRPr>
      </a:lvl3pPr>
      <a:lvl4pPr marL="1600200" indent="-228600" algn="l" rtl="0" eaLnBrk="0" fontAlgn="base" hangingPunct="0">
        <a:spcBef>
          <a:spcPct val="20000"/>
        </a:spcBef>
        <a:spcAft>
          <a:spcPts val="600"/>
        </a:spcAft>
        <a:buClr>
          <a:schemeClr val="tx2"/>
        </a:buClr>
        <a:buFont typeface="Arial" panose="020B0604020202020204" pitchFamily="34" charset="0"/>
        <a:buChar char="•"/>
        <a:defRPr sz="1700" kern="1200" spc="30">
          <a:solidFill>
            <a:schemeClr val="tx1"/>
          </a:solidFill>
          <a:latin typeface="+mn-lt"/>
          <a:ea typeface="+mn-ea"/>
          <a:cs typeface="+mn-cs"/>
        </a:defRPr>
      </a:lvl4pPr>
      <a:lvl5pPr marL="2057400" indent="-228600" algn="l" rtl="0" eaLnBrk="0" fontAlgn="base" hangingPunct="0">
        <a:spcBef>
          <a:spcPct val="20000"/>
        </a:spcBef>
        <a:spcAft>
          <a:spcPts val="600"/>
        </a:spcAft>
        <a:buClr>
          <a:schemeClr val="tx2"/>
        </a:buClr>
        <a:buFont typeface="Arial" panose="020B0604020202020204" pitchFamily="34" charset="0"/>
        <a:buChar char="•"/>
        <a:defRPr sz="1700" kern="1200" spc="3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1CB97011-0BC2-4FDF-8E60-561221D27CFE}" type="slidenum">
              <a:rPr lang="en-US" altLang="en-US" smtClean="0"/>
              <a:pPr/>
              <a:t>‹#›</a:t>
            </a:fld>
            <a:endParaRPr lang="en-US" altLang="en-US"/>
          </a:p>
        </p:txBody>
      </p:sp>
    </p:spTree>
    <p:extLst>
      <p:ext uri="{BB962C8B-B14F-4D97-AF65-F5344CB8AC3E}">
        <p14:creationId xmlns:p14="http://schemas.microsoft.com/office/powerpoint/2010/main" val="2932474731"/>
      </p:ext>
    </p:extLst>
  </p:cSld>
  <p:clrMap bg1="dk1" tx1="lt1" bg2="dk2" tx2="lt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 id="2147484139" r:id="rId10"/>
    <p:sldLayoutId id="2147484140" r:id="rId11"/>
    <p:sldLayoutId id="2147484141" r:id="rId12"/>
    <p:sldLayoutId id="2147484142" r:id="rId13"/>
    <p:sldLayoutId id="2147484143" r:id="rId14"/>
    <p:sldLayoutId id="2147484144" r:id="rId15"/>
    <p:sldLayoutId id="2147484145" r:id="rId16"/>
    <p:sldLayoutId id="2147484146" r:id="rId17"/>
    <p:sldLayoutId id="2147484147" r:id="rId18"/>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a:defRPr/>
            </a:pPr>
            <a:endParaRPr lang="en-US"/>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a:defRPr/>
            </a:pPr>
            <a:endParaRPr lang="en-US"/>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1CB97011-0BC2-4FDF-8E60-561221D27CFE}" type="slidenum">
              <a:rPr lang="en-US" altLang="en-US" smtClean="0"/>
              <a:pPr/>
              <a:t>‹#›</a:t>
            </a:fld>
            <a:endParaRPr lang="en-US" altLang="en-US"/>
          </a:p>
        </p:txBody>
      </p:sp>
    </p:spTree>
    <p:extLst>
      <p:ext uri="{BB962C8B-B14F-4D97-AF65-F5344CB8AC3E}">
        <p14:creationId xmlns:p14="http://schemas.microsoft.com/office/powerpoint/2010/main" val="1001328939"/>
      </p:ext>
    </p:extLst>
  </p:cSld>
  <p:clrMap bg1="dk1" tx1="lt1" bg2="dk2" tx2="lt2" accent1="accent1" accent2="accent2" accent3="accent3" accent4="accent4" accent5="accent5" accent6="accent6" hlink="hlink" folHlink="folHlink"/>
  <p:sldLayoutIdLst>
    <p:sldLayoutId id="2147484149" r:id="rId1"/>
    <p:sldLayoutId id="2147484150" r:id="rId2"/>
    <p:sldLayoutId id="2147484151" r:id="rId3"/>
    <p:sldLayoutId id="2147484152" r:id="rId4"/>
    <p:sldLayoutId id="2147484153" r:id="rId5"/>
    <p:sldLayoutId id="2147484154" r:id="rId6"/>
    <p:sldLayoutId id="2147484155" r:id="rId7"/>
    <p:sldLayoutId id="2147484156" r:id="rId8"/>
    <p:sldLayoutId id="2147484157" r:id="rId9"/>
    <p:sldLayoutId id="2147484158" r:id="rId10"/>
    <p:sldLayoutId id="2147484159" r:id="rId11"/>
    <p:sldLayoutId id="2147484160" r:id="rId12"/>
    <p:sldLayoutId id="2147484161" r:id="rId13"/>
    <p:sldLayoutId id="2147484162" r:id="rId14"/>
    <p:sldLayoutId id="2147484163" r:id="rId15"/>
    <p:sldLayoutId id="2147484164" r:id="rId16"/>
    <p:sldLayoutId id="2147484165" r:id="rId17"/>
    <p:sldLayoutId id="2147484166" r:id="rId18"/>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pPr>
              <a:defRPr/>
            </a:pPr>
            <a:endParaRPr lang="en-US"/>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1CB97011-0BC2-4FDF-8E60-561221D27CFE}" type="slidenum">
              <a:rPr lang="en-US" altLang="en-US" smtClean="0"/>
              <a:pPr/>
              <a:t>‹#›</a:t>
            </a:fld>
            <a:endParaRPr lang="en-US" altLang="en-US"/>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982380"/>
      </p:ext>
    </p:extLst>
  </p:cSld>
  <p:clrMap bg1="lt1" tx1="dk1" bg2="lt2" tx2="dk2" accent1="accent1" accent2="accent2" accent3="accent3" accent4="accent4" accent5="accent5" accent6="accent6" hlink="hlink" folHlink="folHlink"/>
  <p:sldLayoutIdLst>
    <p:sldLayoutId id="2147484168" r:id="rId1"/>
    <p:sldLayoutId id="2147484169" r:id="rId2"/>
    <p:sldLayoutId id="2147484170" r:id="rId3"/>
    <p:sldLayoutId id="2147484171" r:id="rId4"/>
    <p:sldLayoutId id="2147484172" r:id="rId5"/>
    <p:sldLayoutId id="2147484173" r:id="rId6"/>
    <p:sldLayoutId id="2147484174" r:id="rId7"/>
    <p:sldLayoutId id="2147484175" r:id="rId8"/>
    <p:sldLayoutId id="2147484176" r:id="rId9"/>
    <p:sldLayoutId id="2147484177" r:id="rId10"/>
    <p:sldLayoutId id="2147484178" r:id="rId11"/>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1368">
          <p15:clr>
            <a:srgbClr val="F26B43"/>
          </p15:clr>
        </p15:guide>
        <p15:guide id="1" pos="6912">
          <p15:clr>
            <a:srgbClr val="F26B43"/>
          </p15:clr>
        </p15:guide>
        <p15:guide id="2" pos="936">
          <p15:clr>
            <a:srgbClr val="F26B43"/>
          </p15:clr>
        </p15:guide>
        <p15:guide id="3" pos="864">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30B90CA4-462F-42A1-9EC2-C40212D88357}" type="slidenum">
              <a:rPr lang="en-US" altLang="en-US" smtClean="0"/>
              <a:pPr/>
              <a:t>‹#›</a:t>
            </a:fld>
            <a:endParaRPr lang="en-US" altLang="en-US"/>
          </a:p>
        </p:txBody>
      </p:sp>
    </p:spTree>
    <p:extLst>
      <p:ext uri="{BB962C8B-B14F-4D97-AF65-F5344CB8AC3E}">
        <p14:creationId xmlns:p14="http://schemas.microsoft.com/office/powerpoint/2010/main" val="3868730540"/>
      </p:ext>
    </p:extLst>
  </p:cSld>
  <p:clrMap bg1="dk1" tx1="lt1" bg2="dk2" tx2="lt2" accent1="accent1" accent2="accent2" accent3="accent3" accent4="accent4" accent5="accent5" accent6="accent6" hlink="hlink" folHlink="folHlink"/>
  <p:sldLayoutIdLst>
    <p:sldLayoutId id="2147484180" r:id="rId1"/>
    <p:sldLayoutId id="2147484181" r:id="rId2"/>
    <p:sldLayoutId id="2147484182" r:id="rId3"/>
    <p:sldLayoutId id="2147484183" r:id="rId4"/>
    <p:sldLayoutId id="2147484184" r:id="rId5"/>
    <p:sldLayoutId id="2147484185" r:id="rId6"/>
    <p:sldLayoutId id="2147484186" r:id="rId7"/>
    <p:sldLayoutId id="2147484187" r:id="rId8"/>
    <p:sldLayoutId id="2147484188" r:id="rId9"/>
    <p:sldLayoutId id="2147484189" r:id="rId10"/>
    <p:sldLayoutId id="2147484190" r:id="rId11"/>
    <p:sldLayoutId id="2147484191" r:id="rId12"/>
    <p:sldLayoutId id="2147484192" r:id="rId13"/>
    <p:sldLayoutId id="2147484193" r:id="rId14"/>
    <p:sldLayoutId id="2147484194" r:id="rId15"/>
    <p:sldLayoutId id="2147484195" r:id="rId16"/>
    <p:sldLayoutId id="2147484196" r:id="rId17"/>
    <p:sldLayoutId id="2147484197" r:id="rId18"/>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6378F7-45D8-4A9E-9617-6142802E4D82}"/>
              </a:ext>
            </a:extLst>
          </p:cNvPr>
          <p:cNvSpPr>
            <a:spLocks noGrp="1"/>
          </p:cNvSpPr>
          <p:nvPr>
            <p:ph type="title"/>
          </p:nvPr>
        </p:nvSpPr>
        <p:spPr/>
        <p:txBody>
          <a:bodyPr/>
          <a:lstStyle/>
          <a:p>
            <a:pPr eaLnBrk="1" fontAlgn="auto" hangingPunct="1">
              <a:spcAft>
                <a:spcPts val="0"/>
              </a:spcAft>
              <a:defRPr/>
            </a:pPr>
            <a:r>
              <a:rPr lang="en-US" dirty="0"/>
              <a:t>The Aristotelian truth</a:t>
            </a:r>
          </a:p>
        </p:txBody>
      </p:sp>
      <p:pic>
        <p:nvPicPr>
          <p:cNvPr id="35843" name="Picture 2">
            <a:extLst>
              <a:ext uri="{FF2B5EF4-FFF2-40B4-BE49-F238E27FC236}">
                <a16:creationId xmlns:a16="http://schemas.microsoft.com/office/drawing/2014/main" id="{9CEF18BB-0CC5-4F09-8498-7E426E3E2D83}"/>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97565" y="1219200"/>
            <a:ext cx="2952750" cy="2971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844" name="TextBox 3">
            <a:extLst>
              <a:ext uri="{FF2B5EF4-FFF2-40B4-BE49-F238E27FC236}">
                <a16:creationId xmlns:a16="http://schemas.microsoft.com/office/drawing/2014/main" id="{3E002F6D-0310-4491-836B-C95819DE8732}"/>
              </a:ext>
            </a:extLst>
          </p:cNvPr>
          <p:cNvSpPr txBox="1">
            <a:spLocks noChangeArrowheads="1"/>
          </p:cNvSpPr>
          <p:nvPr/>
        </p:nvSpPr>
        <p:spPr bwMode="auto">
          <a:xfrm>
            <a:off x="3562350" y="1273797"/>
            <a:ext cx="5181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1pPr>
            <a:lvl2pPr marL="742950" indent="-28575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2pPr>
            <a:lvl3pPr marL="11430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3pPr>
            <a:lvl4pPr marL="16002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4pPr>
            <a:lvl5pPr marL="20574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5pPr>
            <a:lvl6pPr marL="25146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6pPr>
            <a:lvl7pPr marL="29718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7pPr>
            <a:lvl8pPr marL="34290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8pPr>
            <a:lvl9pPr marL="38862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9pPr>
          </a:lstStyle>
          <a:p>
            <a:pPr>
              <a:spcBef>
                <a:spcPct val="0"/>
              </a:spcBef>
              <a:spcAft>
                <a:spcPct val="0"/>
              </a:spcAft>
              <a:buClrTx/>
              <a:buFontTx/>
              <a:buNone/>
            </a:pPr>
            <a:r>
              <a:rPr lang="en-US" altLang="en-US" sz="1800" dirty="0">
                <a:latin typeface="Arial" panose="020B0604020202020204" pitchFamily="34" charset="0"/>
              </a:rPr>
              <a:t>The Earth Is the Motionless Center of the Universe and All Revolves Around the Earth.  The sky is “held up” by crystalline spheres</a:t>
            </a:r>
          </a:p>
        </p:txBody>
      </p:sp>
      <p:sp>
        <p:nvSpPr>
          <p:cNvPr id="5" name="TextBox 4">
            <a:extLst>
              <a:ext uri="{FF2B5EF4-FFF2-40B4-BE49-F238E27FC236}">
                <a16:creationId xmlns:a16="http://schemas.microsoft.com/office/drawing/2014/main" id="{F47C3915-3DA5-40B0-9F50-1724C306B87D}"/>
              </a:ext>
            </a:extLst>
          </p:cNvPr>
          <p:cNvSpPr txBox="1">
            <a:spLocks noChangeArrowheads="1"/>
          </p:cNvSpPr>
          <p:nvPr/>
        </p:nvSpPr>
        <p:spPr bwMode="auto">
          <a:xfrm>
            <a:off x="3951288" y="2363649"/>
            <a:ext cx="389731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1pPr>
            <a:lvl2pPr marL="742950" indent="-28575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2pPr>
            <a:lvl3pPr marL="11430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3pPr>
            <a:lvl4pPr marL="16002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4pPr>
            <a:lvl5pPr marL="20574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5pPr>
            <a:lvl6pPr marL="25146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6pPr>
            <a:lvl7pPr marL="29718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7pPr>
            <a:lvl8pPr marL="34290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8pPr>
            <a:lvl9pPr marL="38862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9pPr>
          </a:lstStyle>
          <a:p>
            <a:pPr>
              <a:spcBef>
                <a:spcPct val="0"/>
              </a:spcBef>
              <a:spcAft>
                <a:spcPct val="0"/>
              </a:spcAft>
              <a:buClrTx/>
              <a:buFontTx/>
              <a:buNone/>
            </a:pPr>
            <a:r>
              <a:rPr lang="en-US" altLang="en-US" sz="1800" dirty="0">
                <a:latin typeface="Arial" panose="020B0604020202020204" pitchFamily="34" charset="0"/>
              </a:rPr>
              <a:t>“</a:t>
            </a:r>
            <a:r>
              <a:rPr lang="en-US" altLang="en-US" sz="1800" i="1" dirty="0">
                <a:solidFill>
                  <a:srgbClr val="FFFF00"/>
                </a:solidFill>
                <a:latin typeface="Arial" panose="020B0604020202020204" pitchFamily="34" charset="0"/>
              </a:rPr>
              <a:t>it is manifest</a:t>
            </a:r>
            <a:r>
              <a:rPr lang="en-US" altLang="en-US" sz="1800" dirty="0">
                <a:solidFill>
                  <a:srgbClr val="FFFF00"/>
                </a:solidFill>
                <a:latin typeface="Arial" panose="020B0604020202020204" pitchFamily="34" charset="0"/>
              </a:rPr>
              <a:t> to any </a:t>
            </a:r>
            <a:r>
              <a:rPr lang="en-US" altLang="en-US" sz="1800" i="1" dirty="0">
                <a:solidFill>
                  <a:srgbClr val="FFFF00"/>
                </a:solidFill>
                <a:latin typeface="Arial" panose="020B0604020202020204" pitchFamily="34" charset="0"/>
              </a:rPr>
              <a:t>observer</a:t>
            </a:r>
            <a:r>
              <a:rPr lang="en-US" altLang="en-US" sz="1800" dirty="0">
                <a:solidFill>
                  <a:srgbClr val="FFFF00"/>
                </a:solidFill>
                <a:latin typeface="Arial" panose="020B0604020202020204" pitchFamily="34" charset="0"/>
              </a:rPr>
              <a:t> that the earth occupies the middle place in the cosmos, and that </a:t>
            </a:r>
            <a:r>
              <a:rPr lang="en-US" altLang="en-US" sz="1800" i="1" dirty="0">
                <a:solidFill>
                  <a:srgbClr val="FFFF00"/>
                </a:solidFill>
                <a:latin typeface="Arial" panose="020B0604020202020204" pitchFamily="34" charset="0"/>
              </a:rPr>
              <a:t>all</a:t>
            </a:r>
            <a:r>
              <a:rPr lang="en-US" altLang="en-US" sz="1800" dirty="0">
                <a:solidFill>
                  <a:srgbClr val="FFFF00"/>
                </a:solidFill>
                <a:latin typeface="Arial" panose="020B0604020202020204" pitchFamily="34" charset="0"/>
              </a:rPr>
              <a:t> weights move toward it.</a:t>
            </a:r>
          </a:p>
        </p:txBody>
      </p:sp>
      <p:sp>
        <p:nvSpPr>
          <p:cNvPr id="6" name="TextBox 5">
            <a:extLst>
              <a:ext uri="{FF2B5EF4-FFF2-40B4-BE49-F238E27FC236}">
                <a16:creationId xmlns:a16="http://schemas.microsoft.com/office/drawing/2014/main" id="{4C30CC65-D6FF-4A8B-BB80-D248E719F8C0}"/>
              </a:ext>
            </a:extLst>
          </p:cNvPr>
          <p:cNvSpPr txBox="1">
            <a:spLocks noChangeArrowheads="1"/>
          </p:cNvSpPr>
          <p:nvPr/>
        </p:nvSpPr>
        <p:spPr bwMode="auto">
          <a:xfrm>
            <a:off x="990600" y="4356927"/>
            <a:ext cx="7239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1pPr>
            <a:lvl2pPr marL="742950" indent="-28575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2pPr>
            <a:lvl3pPr marL="11430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3pPr>
            <a:lvl4pPr marL="16002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4pPr>
            <a:lvl5pPr marL="20574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5pPr>
            <a:lvl6pPr marL="25146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6pPr>
            <a:lvl7pPr marL="29718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7pPr>
            <a:lvl8pPr marL="34290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8pPr>
            <a:lvl9pPr marL="38862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9pPr>
          </a:lstStyle>
          <a:p>
            <a:pPr>
              <a:spcBef>
                <a:spcPct val="0"/>
              </a:spcBef>
              <a:spcAft>
                <a:spcPct val="0"/>
              </a:spcAft>
              <a:buClrTx/>
              <a:buFontTx/>
              <a:buNone/>
            </a:pPr>
            <a:r>
              <a:rPr lang="en-US" altLang="en-US" sz="1800" b="1" dirty="0">
                <a:latin typeface="Arial" panose="020B0604020202020204" pitchFamily="34" charset="0"/>
              </a:rPr>
              <a:t>The crystalline sphere universe of Aristotle makes a simple prediction all the wheels move in the </a:t>
            </a:r>
            <a:r>
              <a:rPr lang="en-US" altLang="en-US" sz="1800" b="1" dirty="0">
                <a:solidFill>
                  <a:srgbClr val="FF0000"/>
                </a:solidFill>
                <a:latin typeface="Arial" panose="020B0604020202020204" pitchFamily="34" charset="0"/>
              </a:rPr>
              <a:t>same</a:t>
            </a:r>
            <a:r>
              <a:rPr lang="en-US" altLang="en-US" sz="1800" b="1" dirty="0">
                <a:latin typeface="Arial" panose="020B0604020202020204" pitchFamily="34" charset="0"/>
              </a:rPr>
              <a:t> direction. This means that any planet should always move in the same direction, with respect to the fixed outer-sphere of background stars</a:t>
            </a:r>
          </a:p>
          <a:p>
            <a:pPr>
              <a:spcBef>
                <a:spcPct val="0"/>
              </a:spcBef>
              <a:spcAft>
                <a:spcPct val="0"/>
              </a:spcAft>
              <a:buClrTx/>
              <a:buFontTx/>
              <a:buNone/>
            </a:pPr>
            <a:endParaRPr lang="en-US" altLang="en-US" sz="18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6A029-931E-4186-8FD3-5007B87B52D0}"/>
              </a:ext>
            </a:extLst>
          </p:cNvPr>
          <p:cNvSpPr>
            <a:spLocks noGrp="1"/>
          </p:cNvSpPr>
          <p:nvPr>
            <p:ph type="title"/>
          </p:nvPr>
        </p:nvSpPr>
        <p:spPr>
          <a:xfrm>
            <a:off x="609600" y="-304800"/>
            <a:ext cx="7924800" cy="1143000"/>
          </a:xfrm>
        </p:spPr>
        <p:txBody>
          <a:bodyPr/>
          <a:lstStyle/>
          <a:p>
            <a:pPr eaLnBrk="1" fontAlgn="auto" hangingPunct="1">
              <a:spcAft>
                <a:spcPts val="0"/>
              </a:spcAft>
              <a:defRPr/>
            </a:pPr>
            <a:r>
              <a:rPr lang="en-US" sz="1800" dirty="0"/>
              <a:t>But for Mars,  It sometimes doesn’t move the Correct Way</a:t>
            </a:r>
          </a:p>
        </p:txBody>
      </p:sp>
      <p:pic>
        <p:nvPicPr>
          <p:cNvPr id="36868" name="Picture 2">
            <a:extLst>
              <a:ext uri="{FF2B5EF4-FFF2-40B4-BE49-F238E27FC236}">
                <a16:creationId xmlns:a16="http://schemas.microsoft.com/office/drawing/2014/main" id="{7AEAC242-9E0D-48FC-B572-F316137FE518}"/>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180354" y="2230713"/>
            <a:ext cx="6076950" cy="35718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867" name="TextBox 3">
            <a:extLst>
              <a:ext uri="{FF2B5EF4-FFF2-40B4-BE49-F238E27FC236}">
                <a16:creationId xmlns:a16="http://schemas.microsoft.com/office/drawing/2014/main" id="{B8ABA615-AD66-4E6D-816B-8BD0DC797888}"/>
              </a:ext>
            </a:extLst>
          </p:cNvPr>
          <p:cNvSpPr txBox="1">
            <a:spLocks noChangeArrowheads="1"/>
          </p:cNvSpPr>
          <p:nvPr/>
        </p:nvSpPr>
        <p:spPr bwMode="auto">
          <a:xfrm>
            <a:off x="157163" y="533400"/>
            <a:ext cx="81534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1pPr>
            <a:lvl2pPr marL="742950" indent="-28575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2pPr>
            <a:lvl3pPr marL="11430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3pPr>
            <a:lvl4pPr marL="16002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4pPr>
            <a:lvl5pPr marL="20574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5pPr>
            <a:lvl6pPr marL="25146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6pPr>
            <a:lvl7pPr marL="29718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7pPr>
            <a:lvl8pPr marL="34290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8pPr>
            <a:lvl9pPr marL="38862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9pPr>
          </a:lstStyle>
          <a:p>
            <a:pPr>
              <a:spcBef>
                <a:spcPct val="0"/>
              </a:spcBef>
              <a:spcAft>
                <a:spcPct val="0"/>
              </a:spcAft>
              <a:buClrTx/>
              <a:buFontTx/>
              <a:buNone/>
            </a:pPr>
            <a:r>
              <a:rPr lang="en-US" altLang="en-US" sz="1800" b="1" dirty="0">
                <a:latin typeface="Arial" panose="020B0604020202020204" pitchFamily="34" charset="0"/>
              </a:rPr>
              <a:t>Mars moves west to east (right to left) against the background of stars. But every 780 days it goes through period of 83 days during which it moves east to west  = the retrograde motion. The retrograde period occurs when Mars appears brightest in the sky. Thus, this phenomena could be established as repeatable and reliable after only a decade's worth of observations and therefore contradicts the Truth.</a:t>
            </a:r>
          </a:p>
          <a:p>
            <a:pPr>
              <a:spcBef>
                <a:spcPct val="0"/>
              </a:spcBef>
              <a:spcAft>
                <a:spcPct val="0"/>
              </a:spcAft>
              <a:buClrTx/>
              <a:buFontTx/>
              <a:buNone/>
            </a:pPr>
            <a:endParaRPr lang="en-US" altLang="en-US" sz="1800" dirty="0">
              <a:latin typeface="Arial" panose="020B0604020202020204" pitchFamily="34" charset="0"/>
            </a:endParaRPr>
          </a:p>
        </p:txBody>
      </p:sp>
      <p:pic>
        <p:nvPicPr>
          <p:cNvPr id="36869" name="Picture 4">
            <a:extLst>
              <a:ext uri="{FF2B5EF4-FFF2-40B4-BE49-F238E27FC236}">
                <a16:creationId xmlns:a16="http://schemas.microsoft.com/office/drawing/2014/main" id="{13AA43D5-1297-4DFD-80ED-992363A4A7A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675200"/>
            <a:ext cx="37338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FF549-8169-49EA-B45B-575194569B55}"/>
              </a:ext>
            </a:extLst>
          </p:cNvPr>
          <p:cNvSpPr>
            <a:spLocks noGrp="1"/>
          </p:cNvSpPr>
          <p:nvPr>
            <p:ph type="title"/>
          </p:nvPr>
        </p:nvSpPr>
        <p:spPr/>
        <p:txBody>
          <a:bodyPr/>
          <a:lstStyle/>
          <a:p>
            <a:pPr eaLnBrk="1" fontAlgn="auto" hangingPunct="1">
              <a:spcAft>
                <a:spcPts val="0"/>
              </a:spcAft>
              <a:defRPr/>
            </a:pPr>
            <a:r>
              <a:rPr lang="en-US" dirty="0"/>
              <a:t>The Anomaly</a:t>
            </a:r>
          </a:p>
        </p:txBody>
      </p:sp>
      <p:sp>
        <p:nvSpPr>
          <p:cNvPr id="3" name="Content Placeholder 2">
            <a:extLst>
              <a:ext uri="{FF2B5EF4-FFF2-40B4-BE49-F238E27FC236}">
                <a16:creationId xmlns:a16="http://schemas.microsoft.com/office/drawing/2014/main" id="{1DEFF9FE-2AD3-4624-92E0-397BD52D001D}"/>
              </a:ext>
            </a:extLst>
          </p:cNvPr>
          <p:cNvSpPr>
            <a:spLocks noGrp="1"/>
          </p:cNvSpPr>
          <p:nvPr>
            <p:ph idx="1"/>
          </p:nvPr>
        </p:nvSpPr>
        <p:spPr/>
        <p:txBody>
          <a:bodyPr/>
          <a:lstStyle/>
          <a:p>
            <a:pPr marL="45720" indent="0" eaLnBrk="1" fontAlgn="auto" hangingPunct="1">
              <a:spcAft>
                <a:spcPts val="0"/>
              </a:spcAft>
              <a:buFont typeface="Wingdings 2" panose="05020102010507070707" pitchFamily="18" charset="2"/>
              <a:buNone/>
              <a:defRPr/>
            </a:pPr>
            <a:endParaRPr lang="en-US" dirty="0"/>
          </a:p>
        </p:txBody>
      </p:sp>
      <p:sp>
        <p:nvSpPr>
          <p:cNvPr id="34820" name="TextBox 3">
            <a:extLst>
              <a:ext uri="{FF2B5EF4-FFF2-40B4-BE49-F238E27FC236}">
                <a16:creationId xmlns:a16="http://schemas.microsoft.com/office/drawing/2014/main" id="{8D86C415-C51F-4FD6-8735-78D46406DA1F}"/>
              </a:ext>
            </a:extLst>
          </p:cNvPr>
          <p:cNvSpPr txBox="1">
            <a:spLocks noChangeArrowheads="1"/>
          </p:cNvSpPr>
          <p:nvPr/>
        </p:nvSpPr>
        <p:spPr bwMode="auto">
          <a:xfrm>
            <a:off x="876300" y="1363870"/>
            <a:ext cx="73914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dirty="0"/>
              <a:t>Most of science and scientific theory eventually must confront "The Anomaly". The anomaly represents and observation or experiment with an unexpected outcome, relative to the current model. That is, the Truth, has been violated. How does science and culture deal with observed anomalies? There are basically three possibilities: </a:t>
            </a:r>
          </a:p>
          <a:p>
            <a:endParaRPr lang="en-US" altLang="en-US" dirty="0"/>
          </a:p>
        </p:txBody>
      </p:sp>
      <p:sp>
        <p:nvSpPr>
          <p:cNvPr id="5" name="TextBox 4">
            <a:extLst>
              <a:ext uri="{FF2B5EF4-FFF2-40B4-BE49-F238E27FC236}">
                <a16:creationId xmlns:a16="http://schemas.microsoft.com/office/drawing/2014/main" id="{A46CB6A0-FD92-4670-B249-8DAA0020EF63}"/>
              </a:ext>
            </a:extLst>
          </p:cNvPr>
          <p:cNvSpPr txBox="1">
            <a:spLocks noChangeArrowheads="1"/>
          </p:cNvSpPr>
          <p:nvPr/>
        </p:nvSpPr>
        <p:spPr bwMode="auto">
          <a:xfrm>
            <a:off x="1657350" y="3245747"/>
            <a:ext cx="6629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Franklin Gothic Medium" panose="020B0603020102020204" pitchFamily="34" charset="0"/>
              <a:buAutoNum type="arabicPeriod"/>
            </a:pPr>
            <a:r>
              <a:rPr lang="en-US" altLang="en-US" b="1">
                <a:solidFill>
                  <a:srgbClr val="0070C0"/>
                </a:solidFill>
              </a:rPr>
              <a:t>Ignore it </a:t>
            </a:r>
          </a:p>
          <a:p>
            <a:pPr>
              <a:buFont typeface="Franklin Gothic Medium" panose="020B0603020102020204" pitchFamily="34" charset="0"/>
              <a:buAutoNum type="arabicPeriod"/>
            </a:pPr>
            <a:r>
              <a:rPr lang="en-US" altLang="en-US" b="1">
                <a:solidFill>
                  <a:srgbClr val="0070C0"/>
                </a:solidFill>
              </a:rPr>
              <a:t>Acknowledge it but claim its irrelevant to the model </a:t>
            </a:r>
          </a:p>
          <a:p>
            <a:pPr>
              <a:buFont typeface="Franklin Gothic Medium" panose="020B0603020102020204" pitchFamily="34" charset="0"/>
              <a:buAutoNum type="arabicPeriod"/>
            </a:pPr>
            <a:r>
              <a:rPr lang="en-US" altLang="en-US" b="1">
                <a:solidFill>
                  <a:srgbClr val="0070C0"/>
                </a:solidFill>
              </a:rPr>
              <a:t>Use it as evidence that the model is incomplete</a:t>
            </a:r>
            <a:r>
              <a:rPr lang="en-US" altLang="en-US" b="1"/>
              <a:t>. </a:t>
            </a:r>
          </a:p>
        </p:txBody>
      </p:sp>
      <p:sp>
        <p:nvSpPr>
          <p:cNvPr id="6" name="TextBox 5">
            <a:extLst>
              <a:ext uri="{FF2B5EF4-FFF2-40B4-BE49-F238E27FC236}">
                <a16:creationId xmlns:a16="http://schemas.microsoft.com/office/drawing/2014/main" id="{E7695C3C-E3EE-4477-B6F2-7E13CE1A4758}"/>
              </a:ext>
            </a:extLst>
          </p:cNvPr>
          <p:cNvSpPr txBox="1">
            <a:spLocks noChangeArrowheads="1"/>
          </p:cNvSpPr>
          <p:nvPr/>
        </p:nvSpPr>
        <p:spPr bwMode="auto">
          <a:xfrm>
            <a:off x="1143000" y="4469917"/>
            <a:ext cx="65532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dirty="0">
                <a:solidFill>
                  <a:srgbClr val="FF0000"/>
                </a:solidFill>
                <a:latin typeface="Candara" panose="020E0502030303020204" pitchFamily="34" charset="0"/>
              </a:rPr>
              <a:t>History shows us that options 1 and 2 are the most frequent response. Option 3 requires admitting that your known Truth may be wrong</a:t>
            </a:r>
          </a:p>
          <a:p>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1"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 calcmode="lin" valueType="num">
                                      <p:cBhvr additive="base">
                                        <p:cTn id="24"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87F5C-BA52-4227-8E1A-382C7857D91D}"/>
              </a:ext>
            </a:extLst>
          </p:cNvPr>
          <p:cNvSpPr>
            <a:spLocks noGrp="1"/>
          </p:cNvSpPr>
          <p:nvPr>
            <p:ph type="title"/>
          </p:nvPr>
        </p:nvSpPr>
        <p:spPr/>
        <p:txBody>
          <a:bodyPr/>
          <a:lstStyle/>
          <a:p>
            <a:pPr eaLnBrk="1" fontAlgn="auto" hangingPunct="1">
              <a:spcAft>
                <a:spcPts val="0"/>
              </a:spcAft>
              <a:defRPr/>
            </a:pPr>
            <a:r>
              <a:rPr lang="en-US" dirty="0"/>
              <a:t>Save the Phenomena</a:t>
            </a:r>
          </a:p>
        </p:txBody>
      </p:sp>
      <p:sp>
        <p:nvSpPr>
          <p:cNvPr id="3" name="Content Placeholder 2">
            <a:extLst>
              <a:ext uri="{FF2B5EF4-FFF2-40B4-BE49-F238E27FC236}">
                <a16:creationId xmlns:a16="http://schemas.microsoft.com/office/drawing/2014/main" id="{11CF2344-A388-41E7-ABB9-92C467B45651}"/>
              </a:ext>
            </a:extLst>
          </p:cNvPr>
          <p:cNvSpPr>
            <a:spLocks noGrp="1"/>
          </p:cNvSpPr>
          <p:nvPr>
            <p:ph sz="quarter" idx="13"/>
          </p:nvPr>
        </p:nvSpPr>
        <p:spPr/>
        <p:txBody>
          <a:bodyPr/>
          <a:lstStyle/>
          <a:p>
            <a:pPr eaLnBrk="1" fontAlgn="auto" hangingPunct="1">
              <a:defRPr/>
            </a:pPr>
            <a:r>
              <a:rPr lang="en-US" b="1" dirty="0"/>
              <a:t>Plato gave his students a major problem to work on. Their task was to find a geometric explanation for the apparent motion of the planets, especially the strange retrograde motion. One key observation: as a planet undergoes retrograde motion (drifts westward with respect to the stars), it becomes brighter. Plato and his students were also guided by the Pythagorean Paradigm. </a:t>
            </a:r>
          </a:p>
          <a:p>
            <a:pPr lvl="1" eaLnBrk="1" fontAlgn="auto" hangingPunct="1">
              <a:defRPr/>
            </a:pPr>
            <a:r>
              <a:rPr lang="en-US" b="1" dirty="0">
                <a:solidFill>
                  <a:srgbClr val="FFFF00"/>
                </a:solidFill>
              </a:rPr>
              <a:t>The planets, Sun, Moon and stars move in perfectly circular orbits; </a:t>
            </a:r>
          </a:p>
          <a:p>
            <a:pPr lvl="1" eaLnBrk="1" fontAlgn="auto" hangingPunct="1">
              <a:defRPr/>
            </a:pPr>
            <a:r>
              <a:rPr lang="en-US" b="1" dirty="0">
                <a:solidFill>
                  <a:srgbClr val="FFFF00"/>
                </a:solidFill>
              </a:rPr>
              <a:t>The speed of the planets, Sun, Moon and stars in their circular orbits is perfectly uniform; </a:t>
            </a:r>
          </a:p>
          <a:p>
            <a:pPr lvl="1" eaLnBrk="1" fontAlgn="auto" hangingPunct="1">
              <a:defRPr/>
            </a:pPr>
            <a:r>
              <a:rPr lang="en-US" b="1" dirty="0">
                <a:solidFill>
                  <a:srgbClr val="FFFF00"/>
                </a:solidFill>
              </a:rPr>
              <a:t>The Earth is at the exact center of the motion of the celestial bodies</a:t>
            </a:r>
            <a:r>
              <a:rPr lang="en-US" dirty="0"/>
              <a:t>. </a:t>
            </a:r>
          </a:p>
          <a:p>
            <a:pPr lvl="1" eaLnBrk="1" fontAlgn="auto" hangingPunct="1">
              <a:defRPr/>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C76F2-DF8E-4B53-96ED-28A44840DAC3}"/>
              </a:ext>
            </a:extLst>
          </p:cNvPr>
          <p:cNvSpPr>
            <a:spLocks noGrp="1"/>
          </p:cNvSpPr>
          <p:nvPr>
            <p:ph type="title"/>
          </p:nvPr>
        </p:nvSpPr>
        <p:spPr/>
        <p:txBody>
          <a:bodyPr/>
          <a:lstStyle/>
          <a:p>
            <a:pPr eaLnBrk="1" fontAlgn="auto" hangingPunct="1">
              <a:spcAft>
                <a:spcPts val="0"/>
              </a:spcAft>
              <a:defRPr/>
            </a:pPr>
            <a:r>
              <a:rPr lang="en-US" dirty="0"/>
              <a:t>Ptolemy to the Rescue</a:t>
            </a:r>
          </a:p>
        </p:txBody>
      </p:sp>
      <p:pic>
        <p:nvPicPr>
          <p:cNvPr id="38915" name="Content Placeholder 3">
            <a:extLst>
              <a:ext uri="{FF2B5EF4-FFF2-40B4-BE49-F238E27FC236}">
                <a16:creationId xmlns:a16="http://schemas.microsoft.com/office/drawing/2014/main" id="{6833606C-3975-47FC-A407-CB1B482A88D2}"/>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6988" y="1724025"/>
            <a:ext cx="2581275" cy="2743200"/>
          </a:xfrm>
        </p:spPr>
      </p:pic>
      <p:pic>
        <p:nvPicPr>
          <p:cNvPr id="38916" name="Picture 2">
            <a:extLst>
              <a:ext uri="{FF2B5EF4-FFF2-40B4-BE49-F238E27FC236}">
                <a16:creationId xmlns:a16="http://schemas.microsoft.com/office/drawing/2014/main" id="{00E676BA-DA73-4DD3-9A58-1451ADC821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52400"/>
            <a:ext cx="1885950"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17" name="Picture 4">
            <a:extLst>
              <a:ext uri="{FF2B5EF4-FFF2-40B4-BE49-F238E27FC236}">
                <a16:creationId xmlns:a16="http://schemas.microsoft.com/office/drawing/2014/main" id="{14A52277-7B6E-406D-9D2F-AF02ADF894B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1905000"/>
            <a:ext cx="2362200"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3">
            <a:extLst>
              <a:ext uri="{FF2B5EF4-FFF2-40B4-BE49-F238E27FC236}">
                <a16:creationId xmlns:a16="http://schemas.microsoft.com/office/drawing/2014/main" id="{E769990B-4F55-4574-898D-FB81751E58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2181225"/>
            <a:ext cx="3657600"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8EB1E-2E6C-445C-AF05-F81EF2FF2D1F}"/>
              </a:ext>
            </a:extLst>
          </p:cNvPr>
          <p:cNvSpPr>
            <a:spLocks noGrp="1"/>
          </p:cNvSpPr>
          <p:nvPr>
            <p:ph type="title"/>
          </p:nvPr>
        </p:nvSpPr>
        <p:spPr/>
        <p:txBody>
          <a:bodyPr/>
          <a:lstStyle/>
          <a:p>
            <a:pPr eaLnBrk="1" fontAlgn="auto" hangingPunct="1">
              <a:spcAft>
                <a:spcPts val="0"/>
              </a:spcAft>
              <a:defRPr/>
            </a:pPr>
            <a:r>
              <a:rPr lang="en-US" dirty="0"/>
              <a:t>The power of the Epicycle</a:t>
            </a:r>
          </a:p>
        </p:txBody>
      </p:sp>
      <p:sp>
        <p:nvSpPr>
          <p:cNvPr id="3" name="Content Placeholder 2">
            <a:extLst>
              <a:ext uri="{FF2B5EF4-FFF2-40B4-BE49-F238E27FC236}">
                <a16:creationId xmlns:a16="http://schemas.microsoft.com/office/drawing/2014/main" id="{0CC0D0C4-0E45-4CE1-B8D8-CD66168A2EA2}"/>
              </a:ext>
            </a:extLst>
          </p:cNvPr>
          <p:cNvSpPr>
            <a:spLocks noGrp="1"/>
          </p:cNvSpPr>
          <p:nvPr>
            <p:ph sz="quarter" idx="13"/>
          </p:nvPr>
        </p:nvSpPr>
        <p:spPr/>
        <p:txBody>
          <a:bodyPr/>
          <a:lstStyle/>
          <a:p>
            <a:pPr eaLnBrk="1" fontAlgn="auto" hangingPunct="1">
              <a:defRPr/>
            </a:pPr>
            <a:endParaRPr lang="en-US" dirty="0"/>
          </a:p>
        </p:txBody>
      </p:sp>
      <p:sp>
        <p:nvSpPr>
          <p:cNvPr id="39940" name="TextBox 3">
            <a:extLst>
              <a:ext uri="{FF2B5EF4-FFF2-40B4-BE49-F238E27FC236}">
                <a16:creationId xmlns:a16="http://schemas.microsoft.com/office/drawing/2014/main" id="{0175BF23-7F06-450D-A987-E1D99CD2697F}"/>
              </a:ext>
            </a:extLst>
          </p:cNvPr>
          <p:cNvSpPr txBox="1">
            <a:spLocks noChangeArrowheads="1"/>
          </p:cNvSpPr>
          <p:nvPr/>
        </p:nvSpPr>
        <p:spPr bwMode="auto">
          <a:xfrm>
            <a:off x="609600" y="1600200"/>
            <a:ext cx="69342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1pPr>
            <a:lvl2pPr marL="742950" indent="-28575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2pPr>
            <a:lvl3pPr marL="11430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3pPr>
            <a:lvl4pPr marL="16002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4pPr>
            <a:lvl5pPr marL="20574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5pPr>
            <a:lvl6pPr marL="25146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6pPr>
            <a:lvl7pPr marL="29718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7pPr>
            <a:lvl8pPr marL="34290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8pPr>
            <a:lvl9pPr marL="38862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9pPr>
          </a:lstStyle>
          <a:p>
            <a:pPr>
              <a:spcBef>
                <a:spcPct val="0"/>
              </a:spcBef>
              <a:spcAft>
                <a:spcPct val="0"/>
              </a:spcAft>
              <a:buClrTx/>
              <a:buFontTx/>
              <a:buNone/>
            </a:pPr>
            <a:r>
              <a:rPr lang="en-US" altLang="en-US" sz="1800" b="1">
                <a:latin typeface="Arial" panose="020B0604020202020204" pitchFamily="34" charset="0"/>
              </a:rPr>
              <a:t>The Ptolemaic Moment will stand unchallenged for about 1500 years. The Ptolemaic model represents an excellent example of "cultural" bias in science. Most citizens of the cultural wanted to accept the idea of the Earth being the center of the Universe (i.e. the earth was special) and therefore observations were molded in such a way so as to preserve that cultural norm. </a:t>
            </a:r>
          </a:p>
          <a:p>
            <a:pPr>
              <a:spcBef>
                <a:spcPct val="0"/>
              </a:spcBef>
              <a:spcAft>
                <a:spcPct val="0"/>
              </a:spcAft>
              <a:buClrTx/>
              <a:buFontTx/>
              <a:buNone/>
            </a:pPr>
            <a:endParaRPr lang="en-US" altLang="en-US" sz="1800" b="1">
              <a:latin typeface="Arial" panose="020B0604020202020204" pitchFamily="34" charset="0"/>
            </a:endParaRPr>
          </a:p>
          <a:p>
            <a:pPr>
              <a:spcBef>
                <a:spcPct val="0"/>
              </a:spcBef>
              <a:spcAft>
                <a:spcPct val="0"/>
              </a:spcAft>
              <a:buClrTx/>
              <a:buFontTx/>
              <a:buNone/>
            </a:pPr>
            <a:r>
              <a:rPr lang="en-US" altLang="en-US" sz="1800" b="1">
                <a:latin typeface="Arial" panose="020B0604020202020204" pitchFamily="34" charset="0"/>
              </a:rPr>
              <a:t>Also, Ptolemy's model did improve the precision to which planetary positions could be predicted. Remember, however, the precision at measuring planetary positions was quite poor and therefore there was a large </a:t>
            </a:r>
            <a:r>
              <a:rPr lang="en-US" altLang="en-US" sz="1800" b="1" i="1">
                <a:latin typeface="Arial" panose="020B0604020202020204" pitchFamily="34" charset="0"/>
              </a:rPr>
              <a:t>random </a:t>
            </a:r>
            <a:r>
              <a:rPr lang="en-US" altLang="en-US" sz="1800" b="1">
                <a:latin typeface="Arial" panose="020B0604020202020204" pitchFamily="34" charset="0"/>
              </a:rPr>
              <a:t>error involved when comparing predictions with observations.   This does not make the model correct.</a:t>
            </a:r>
          </a:p>
          <a:p>
            <a:pPr>
              <a:spcBef>
                <a:spcPct val="0"/>
              </a:spcBef>
              <a:spcAft>
                <a:spcPct val="0"/>
              </a:spcAft>
              <a:buClrTx/>
              <a:buFontTx/>
              <a:buNone/>
            </a:pPr>
            <a:endParaRPr lang="en-US" altLang="en-US" sz="1800" b="1">
              <a:latin typeface="Arial" panose="020B0604020202020204" pitchFamily="34" charset="0"/>
            </a:endParaRPr>
          </a:p>
          <a:p>
            <a:pPr>
              <a:spcBef>
                <a:spcPct val="0"/>
              </a:spcBef>
              <a:spcAft>
                <a:spcPct val="0"/>
              </a:spcAft>
              <a:buClrTx/>
              <a:buFontTx/>
              <a:buNone/>
            </a:pPr>
            <a:endParaRPr lang="en-US" altLang="en-US" sz="1800">
              <a:latin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5AA66-35C8-4590-9685-2D46FD867677}"/>
              </a:ext>
            </a:extLst>
          </p:cNvPr>
          <p:cNvSpPr>
            <a:spLocks noGrp="1"/>
          </p:cNvSpPr>
          <p:nvPr>
            <p:ph type="title"/>
          </p:nvPr>
        </p:nvSpPr>
        <p:spPr/>
        <p:txBody>
          <a:bodyPr/>
          <a:lstStyle/>
          <a:p>
            <a:pPr eaLnBrk="1" fontAlgn="auto" hangingPunct="1">
              <a:spcAft>
                <a:spcPts val="0"/>
              </a:spcAft>
              <a:defRPr/>
            </a:pPr>
            <a:r>
              <a:rPr lang="en-US" dirty="0"/>
              <a:t>The Dissenting View </a:t>
            </a:r>
          </a:p>
        </p:txBody>
      </p:sp>
      <p:sp>
        <p:nvSpPr>
          <p:cNvPr id="3" name="Content Placeholder 2">
            <a:extLst>
              <a:ext uri="{FF2B5EF4-FFF2-40B4-BE49-F238E27FC236}">
                <a16:creationId xmlns:a16="http://schemas.microsoft.com/office/drawing/2014/main" id="{BEEAC654-E3DC-40D7-B0E4-C4F9D35DD140}"/>
              </a:ext>
            </a:extLst>
          </p:cNvPr>
          <p:cNvSpPr>
            <a:spLocks noGrp="1"/>
          </p:cNvSpPr>
          <p:nvPr>
            <p:ph sz="quarter" idx="13"/>
          </p:nvPr>
        </p:nvSpPr>
        <p:spPr>
          <a:xfrm>
            <a:off x="551622" y="1081781"/>
            <a:ext cx="7924800" cy="4114800"/>
          </a:xfrm>
        </p:spPr>
        <p:txBody>
          <a:bodyPr/>
          <a:lstStyle/>
          <a:p>
            <a:pPr eaLnBrk="1" fontAlgn="auto" hangingPunct="1">
              <a:defRPr/>
            </a:pPr>
            <a:r>
              <a:rPr lang="en-US" b="1" dirty="0"/>
              <a:t>One student named Aristarchus (of Samos 280 BC - Google Him – he was clever) violated  rules of Pythagoras and developed a model with the Sun at the center. He submitted his solution to Plato</a:t>
            </a:r>
          </a:p>
          <a:p>
            <a:pPr eaLnBrk="1" fontAlgn="auto" hangingPunct="1">
              <a:defRPr/>
            </a:pPr>
            <a:endParaRPr lang="en-US" dirty="0"/>
          </a:p>
        </p:txBody>
      </p:sp>
      <p:sp>
        <p:nvSpPr>
          <p:cNvPr id="6" name="TextBox 5">
            <a:extLst>
              <a:ext uri="{FF2B5EF4-FFF2-40B4-BE49-F238E27FC236}">
                <a16:creationId xmlns:a16="http://schemas.microsoft.com/office/drawing/2014/main" id="{82BFC20D-207C-4400-A3A6-198BAE4E6E00}"/>
              </a:ext>
            </a:extLst>
          </p:cNvPr>
          <p:cNvSpPr txBox="1">
            <a:spLocks noChangeArrowheads="1"/>
          </p:cNvSpPr>
          <p:nvPr/>
        </p:nvSpPr>
        <p:spPr bwMode="auto">
          <a:xfrm>
            <a:off x="1172817" y="2677734"/>
            <a:ext cx="71247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1pPr>
            <a:lvl2pPr marL="742950" indent="-28575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2pPr>
            <a:lvl3pPr marL="11430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3pPr>
            <a:lvl4pPr marL="16002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4pPr>
            <a:lvl5pPr marL="20574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5pPr>
            <a:lvl6pPr marL="25146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6pPr>
            <a:lvl7pPr marL="29718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7pPr>
            <a:lvl8pPr marL="34290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8pPr>
            <a:lvl9pPr marL="38862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9pPr>
          </a:lstStyle>
          <a:p>
            <a:pPr>
              <a:spcBef>
                <a:spcPct val="0"/>
              </a:spcBef>
              <a:spcAft>
                <a:spcPct val="0"/>
              </a:spcAft>
              <a:buClrTx/>
              <a:buFontTx/>
              <a:buNone/>
            </a:pPr>
            <a:r>
              <a:rPr lang="en-US" altLang="en-US" sz="1800" b="1" dirty="0">
                <a:solidFill>
                  <a:srgbClr val="FFFF00"/>
                </a:solidFill>
                <a:latin typeface="Arial" panose="020B0604020202020204" pitchFamily="34" charset="0"/>
              </a:rPr>
              <a:t>His model was not accepted because of the obvious observations against a moving Earth.  But, his model/idea was preserved in the library.  Archimedes read the idea and presented this viewpoint to King </a:t>
            </a:r>
            <a:r>
              <a:rPr lang="en-US" altLang="en-US" sz="1800" b="1" dirty="0" err="1">
                <a:solidFill>
                  <a:srgbClr val="FFFF00"/>
                </a:solidFill>
                <a:latin typeface="Arial" panose="020B0604020202020204" pitchFamily="34" charset="0"/>
              </a:rPr>
              <a:t>Gelon</a:t>
            </a:r>
            <a:r>
              <a:rPr lang="en-US" altLang="en-US" sz="1800" b="1" dirty="0">
                <a:solidFill>
                  <a:srgbClr val="FFFF00"/>
                </a:solidFill>
                <a:latin typeface="Arial" panose="020B0604020202020204" pitchFamily="34" charset="0"/>
              </a:rPr>
              <a:t>:</a:t>
            </a:r>
          </a:p>
          <a:p>
            <a:pPr>
              <a:spcBef>
                <a:spcPct val="0"/>
              </a:spcBef>
              <a:spcAft>
                <a:spcPct val="0"/>
              </a:spcAft>
              <a:buClrTx/>
              <a:buFontTx/>
              <a:buNone/>
            </a:pPr>
            <a:endParaRPr lang="en-US" altLang="en-US" sz="1800" b="1" dirty="0">
              <a:solidFill>
                <a:srgbClr val="FFFF00"/>
              </a:solidFill>
              <a:latin typeface="Arial" panose="020B0604020202020204" pitchFamily="34" charset="0"/>
            </a:endParaRPr>
          </a:p>
          <a:p>
            <a:pPr>
              <a:spcBef>
                <a:spcPct val="0"/>
              </a:spcBef>
              <a:spcAft>
                <a:spcPct val="0"/>
              </a:spcAft>
              <a:buClrTx/>
              <a:buFontTx/>
              <a:buNone/>
            </a:pPr>
            <a:endParaRPr lang="en-US" altLang="en-US" sz="1800" dirty="0">
              <a:latin typeface="Arial" panose="020B0604020202020204" pitchFamily="34" charset="0"/>
            </a:endParaRPr>
          </a:p>
        </p:txBody>
      </p:sp>
      <p:sp>
        <p:nvSpPr>
          <p:cNvPr id="5" name="TextBox 4">
            <a:extLst>
              <a:ext uri="{FF2B5EF4-FFF2-40B4-BE49-F238E27FC236}">
                <a16:creationId xmlns:a16="http://schemas.microsoft.com/office/drawing/2014/main" id="{14D11999-06E3-41B6-B2B1-6E590B917C74}"/>
              </a:ext>
            </a:extLst>
          </p:cNvPr>
          <p:cNvSpPr txBox="1"/>
          <p:nvPr/>
        </p:nvSpPr>
        <p:spPr>
          <a:xfrm>
            <a:off x="846483" y="3647661"/>
            <a:ext cx="7620000" cy="1754326"/>
          </a:xfrm>
          <a:prstGeom prst="rect">
            <a:avLst/>
          </a:prstGeom>
          <a:noFill/>
        </p:spPr>
        <p:txBody>
          <a:bodyPr wrap="square" rtlCol="0">
            <a:spAutoFit/>
          </a:bodyPr>
          <a:lstStyle/>
          <a:p>
            <a:pPr marL="0" indent="0" eaLnBrk="1" hangingPunct="1">
              <a:buFont typeface="Wingdings 2" panose="05020102010507070707" pitchFamily="18" charset="2"/>
              <a:buNone/>
            </a:pPr>
            <a:endParaRPr lang="en-US" altLang="en-US" sz="1800" b="1" dirty="0"/>
          </a:p>
          <a:p>
            <a:pPr marL="0" indent="0" eaLnBrk="1" hangingPunct="1">
              <a:buFont typeface="Wingdings 2" panose="05020102010507070707" pitchFamily="18" charset="2"/>
              <a:buNone/>
            </a:pPr>
            <a:r>
              <a:rPr lang="en-US" altLang="en-US" sz="1800" b="1" dirty="0"/>
              <a:t>But Aristarchus has brought out a </a:t>
            </a:r>
            <a:r>
              <a:rPr lang="en-US" altLang="en-US" sz="1800" b="1" i="1" dirty="0"/>
              <a:t>book consisting of certain hypotheses</a:t>
            </a:r>
            <a:r>
              <a:rPr lang="en-US" altLang="en-US" sz="1800" b="1" dirty="0"/>
              <a:t>, that are contrary to our common understanding.</a:t>
            </a:r>
          </a:p>
          <a:p>
            <a:pPr marL="0" indent="0" eaLnBrk="1" hangingPunct="1">
              <a:buFont typeface="Wingdings 2" panose="05020102010507070707" pitchFamily="18" charset="2"/>
              <a:buNone/>
            </a:pPr>
            <a:r>
              <a:rPr lang="en-US" altLang="en-US" sz="1800" dirty="0"/>
              <a:t>His hypotheses are that </a:t>
            </a:r>
            <a:r>
              <a:rPr lang="en-US" altLang="en-US" sz="1800" i="1" dirty="0"/>
              <a:t>the fixed stars and the sun remain unmoved, that the earth revolves about the sun on the circumference of a circle, the sun lying in the middle of the orbit</a:t>
            </a:r>
            <a:r>
              <a:rPr lang="en-US" altLang="en-US" sz="1800" dirty="0"/>
              <a:t>.</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4.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5.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default</Template>
  <TotalTime>1240</TotalTime>
  <Words>676</Words>
  <Application>Microsoft Office PowerPoint</Application>
  <PresentationFormat>On-screen Show (4:3)</PresentationFormat>
  <Paragraphs>28</Paragraphs>
  <Slides>7</Slides>
  <Notes>0</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7</vt:i4>
      </vt:variant>
    </vt:vector>
  </HeadingPairs>
  <TitlesOfParts>
    <vt:vector size="24" baseType="lpstr">
      <vt:lpstr>Arial</vt:lpstr>
      <vt:lpstr>Lucida Sans</vt:lpstr>
      <vt:lpstr>Book Antiqua</vt:lpstr>
      <vt:lpstr>Wingdings 2</vt:lpstr>
      <vt:lpstr>Wingdings</vt:lpstr>
      <vt:lpstr>Wingdings 3</vt:lpstr>
      <vt:lpstr>Calibri</vt:lpstr>
      <vt:lpstr>Corbel</vt:lpstr>
      <vt:lpstr>Franklin Gothic Medium</vt:lpstr>
      <vt:lpstr>Arial Narrow</vt:lpstr>
      <vt:lpstr>Constantia</vt:lpstr>
      <vt:lpstr>Candara</vt:lpstr>
      <vt:lpstr>Horizon</vt:lpstr>
      <vt:lpstr>Ion</vt:lpstr>
      <vt:lpstr>Slice</vt:lpstr>
      <vt:lpstr>Crop</vt:lpstr>
      <vt:lpstr>Damask</vt:lpstr>
      <vt:lpstr>The Aristotelian truth</vt:lpstr>
      <vt:lpstr>But for Mars,  It sometimes doesn’t move the Correct Way</vt:lpstr>
      <vt:lpstr>The Anomaly</vt:lpstr>
      <vt:lpstr>Save the Phenomena</vt:lpstr>
      <vt:lpstr>Ptolemy to the Rescue</vt:lpstr>
      <vt:lpstr>The power of the Epicycle</vt:lpstr>
      <vt:lpstr>The Dissenting View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vs Religion</dc:title>
  <dc:creator>Preferred Customer</dc:creator>
  <cp:lastModifiedBy>Greg</cp:lastModifiedBy>
  <cp:revision>25</cp:revision>
  <cp:lastPrinted>1601-01-01T00:00:00Z</cp:lastPrinted>
  <dcterms:created xsi:type="dcterms:W3CDTF">2010-04-06T18:19:27Z</dcterms:created>
  <dcterms:modified xsi:type="dcterms:W3CDTF">2020-10-05T19:13:35Z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8</vt:i4>
  </property>
</Properties>
</file>