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4.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5.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6" r:id="rId2"/>
    <p:sldMasterId id="2147483713" r:id="rId3"/>
    <p:sldMasterId id="2147483730" r:id="rId4"/>
    <p:sldMasterId id="2147483742" r:id="rId5"/>
    <p:sldMasterId id="2147483754" r:id="rId6"/>
  </p:sldMasterIdLst>
  <p:sldIdLst>
    <p:sldId id="256" r:id="rId7"/>
    <p:sldId id="259" r:id="rId8"/>
    <p:sldId id="257" r:id="rId9"/>
    <p:sldId id="263" r:id="rId10"/>
    <p:sldId id="258" r:id="rId11"/>
    <p:sldId id="262" r:id="rId12"/>
    <p:sldId id="26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94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46D00C3-DA6E-475F-A490-B09B74DBDCBB}"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D00C3-DA6E-475F-A490-B09B74DBDCB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D00C3-DA6E-475F-A490-B09B74DBDCBB}"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19000444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34097128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37202278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7B91AF-74D1-43B0-A325-D06347E451B2}"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7937371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7B91AF-74D1-43B0-A325-D06347E451B2}" type="datetimeFigureOut">
              <a:rPr lang="en-US" smtClean="0"/>
              <a:t>11/10/2020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2812083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7B91AF-74D1-43B0-A325-D06347E451B2}" type="datetimeFigureOut">
              <a:rPr lang="en-US" smtClean="0"/>
              <a:t>11/10/2020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37140216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7B91AF-74D1-43B0-A325-D06347E451B2}" type="datetimeFigureOut">
              <a:rPr lang="en-US" smtClean="0"/>
              <a:t>11/10/2020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8245885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77B91AF-74D1-43B0-A325-D06347E451B2}"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2429462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D00C3-DA6E-475F-A490-B09B74DBDCBB}"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7B91AF-74D1-43B0-A325-D06347E451B2}"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40814501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19327882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D00C3-DA6E-475F-A490-B09B74DBDCBB}"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210550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22285874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D00C3-DA6E-475F-A490-B09B74DBDCBB}"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970193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9270679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31869811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27083160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9256749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3437742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77B91AF-74D1-43B0-A325-D06347E451B2}" type="datetimeFigureOut">
              <a:rPr lang="en-US" smtClean="0"/>
              <a:t>11/10/2020</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D00C3-DA6E-475F-A490-B09B74DBDCBB}"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8389023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7B91AF-74D1-43B0-A325-D06347E451B2}"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41456977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7B91AF-74D1-43B0-A325-D06347E451B2}" type="datetimeFigureOut">
              <a:rPr lang="en-US" smtClean="0"/>
              <a:t>11/10/2020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12524386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7B91AF-74D1-43B0-A325-D06347E451B2}" type="datetimeFigureOut">
              <a:rPr lang="en-US" smtClean="0"/>
              <a:t>11/10/2020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267835659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7B91AF-74D1-43B0-A325-D06347E451B2}" type="datetimeFigureOut">
              <a:rPr lang="en-US" smtClean="0"/>
              <a:t>11/10/2020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195048733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77B91AF-74D1-43B0-A325-D06347E451B2}"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8777289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7B91AF-74D1-43B0-A325-D06347E451B2}"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308731263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59444604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D00C3-DA6E-475F-A490-B09B74DBDCBB}"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459599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1559398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7B91AF-74D1-43B0-A325-D06347E451B2}"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D00C3-DA6E-475F-A490-B09B74DBDCBB}" type="slidenum">
              <a:rPr lang="en-US" smtClean="0"/>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D00C3-DA6E-475F-A490-B09B74DBDCBB}"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4196277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83139472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230997079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289244749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451" name="Group 450"/>
          <p:cNvGrpSpPr/>
          <p:nvPr/>
        </p:nvGrpSpPr>
        <p:grpSpPr>
          <a:xfrm>
            <a:off x="0" y="0"/>
            <a:ext cx="9555163" cy="6853238"/>
            <a:chOff x="1524000" y="0"/>
            <a:chExt cx="9555163" cy="6853238"/>
          </a:xfrm>
        </p:grpSpPr>
        <p:sp>
          <p:nvSpPr>
            <p:cNvPr id="452"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3"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4"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5"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6"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7"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8"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9"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0"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1"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62"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3"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4"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5"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6"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7"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 name="Group 6"/>
          <p:cNvGrpSpPr/>
          <p:nvPr/>
        </p:nvGrpSpPr>
        <p:grpSpPr>
          <a:xfrm>
            <a:off x="1283114" y="1168329"/>
            <a:ext cx="6586124" cy="4537816"/>
            <a:chOff x="1283114" y="1168329"/>
            <a:chExt cx="6586124" cy="4537816"/>
          </a:xfrm>
        </p:grpSpPr>
        <p:sp>
          <p:nvSpPr>
            <p:cNvPr id="39" name="Rectangle 38"/>
            <p:cNvSpPr/>
            <p:nvPr/>
          </p:nvSpPr>
          <p:spPr>
            <a:xfrm>
              <a:off x="1283114" y="1168329"/>
              <a:ext cx="6586124"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283114" y="1973001"/>
              <a:ext cx="6586124" cy="3384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1" name="Isosceles Triangle 39"/>
            <p:cNvSpPr/>
            <p:nvPr/>
          </p:nvSpPr>
          <p:spPr>
            <a:xfrm rot="10800000">
              <a:off x="4362524" y="5355082"/>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359091" y="2055278"/>
            <a:ext cx="6428445" cy="1810636"/>
          </a:xfrm>
        </p:spPr>
        <p:txBody>
          <a:bodyPr bIns="0" anchor="b">
            <a:normAutofit/>
          </a:bodyPr>
          <a:lstStyle>
            <a:lvl1pPr algn="ctr">
              <a:lnSpc>
                <a:spcPct val="80000"/>
              </a:lnSpc>
              <a:defRPr sz="4800" spc="-113">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359091" y="3941492"/>
            <a:ext cx="6428445" cy="1334120"/>
          </a:xfrm>
        </p:spPr>
        <p:txBody>
          <a:bodyPr tIns="0">
            <a:normAutofit/>
          </a:bodyPr>
          <a:lstStyle>
            <a:lvl1pPr marL="0" indent="0" algn="ctr">
              <a:lnSpc>
                <a:spcPct val="100000"/>
              </a:lnSpc>
              <a:buNone/>
              <a:defRPr sz="1800" b="0">
                <a:solidFill>
                  <a:srgbClr val="FFFEFF"/>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640080" y="320040"/>
            <a:ext cx="2743200" cy="320040"/>
          </a:xfrm>
        </p:spPr>
        <p:txBody>
          <a:bodyPr vert="horz" lIns="91440" tIns="45720" rIns="91440" bIns="45720" rtlCol="0" anchor="ctr"/>
          <a:lstStyle>
            <a:lvl1pPr>
              <a:defRPr lang="en-US"/>
            </a:lvl1p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a:xfrm>
            <a:off x="640080" y="6227064"/>
            <a:ext cx="7854696"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808976" y="320040"/>
            <a:ext cx="685800" cy="320040"/>
          </a:xfrm>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446489103"/>
      </p:ext>
    </p:extLst>
  </p:cSld>
  <p:clrMapOvr>
    <a:overrideClrMapping bg1="lt1" tx1="dk1" bg2="lt2" tx2="dk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65" name="Group 64"/>
          <p:cNvGrpSpPr/>
          <p:nvPr/>
        </p:nvGrpSpPr>
        <p:grpSpPr>
          <a:xfrm>
            <a:off x="-286226" y="0"/>
            <a:ext cx="9421759" cy="6858001"/>
            <a:chOff x="1243013" y="0"/>
            <a:chExt cx="9402763" cy="6858001"/>
          </a:xfrm>
        </p:grpSpPr>
        <p:sp>
          <p:nvSpPr>
            <p:cNvPr id="6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0" name="Group 19"/>
          <p:cNvGrpSpPr/>
          <p:nvPr/>
        </p:nvGrpSpPr>
        <p:grpSpPr>
          <a:xfrm>
            <a:off x="640080" y="1699589"/>
            <a:ext cx="3286552" cy="3470421"/>
            <a:chOff x="640080" y="1699589"/>
            <a:chExt cx="3286552" cy="3470421"/>
          </a:xfrm>
        </p:grpSpPr>
        <p:sp>
          <p:nvSpPr>
            <p:cNvPr id="21" name="Rectangle 2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8" cy="246495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4415687" y="803186"/>
            <a:ext cx="4091410"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83064578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4" name="Group 773"/>
          <p:cNvGrpSpPr/>
          <p:nvPr/>
        </p:nvGrpSpPr>
        <p:grpSpPr>
          <a:xfrm>
            <a:off x="0" y="0"/>
            <a:ext cx="9555163" cy="6853238"/>
            <a:chOff x="1524000" y="0"/>
            <a:chExt cx="9555163" cy="6853238"/>
          </a:xfrm>
        </p:grpSpPr>
        <p:sp>
          <p:nvSpPr>
            <p:cNvPr id="775"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6"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7"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8"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79"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0"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1"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2"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3"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4"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785"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6"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7"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8"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9"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0"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 name="Group 6"/>
          <p:cNvGrpSpPr/>
          <p:nvPr/>
        </p:nvGrpSpPr>
        <p:grpSpPr>
          <a:xfrm>
            <a:off x="2403476" y="1158902"/>
            <a:ext cx="4317684" cy="4537816"/>
            <a:chOff x="2403476" y="1158902"/>
            <a:chExt cx="4317684" cy="4537816"/>
          </a:xfrm>
        </p:grpSpPr>
        <p:sp>
          <p:nvSpPr>
            <p:cNvPr id="28" name="Rectangle 27"/>
            <p:cNvSpPr/>
            <p:nvPr/>
          </p:nvSpPr>
          <p:spPr>
            <a:xfrm>
              <a:off x="2403476" y="1158902"/>
              <a:ext cx="4317684"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2403476" y="1963574"/>
              <a:ext cx="4317684" cy="3384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Isosceles Triangle 28"/>
            <p:cNvSpPr/>
            <p:nvPr/>
          </p:nvSpPr>
          <p:spPr>
            <a:xfrm rot="10800000">
              <a:off x="4358702" y="5345655"/>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2479148" y="2028827"/>
            <a:ext cx="4162952" cy="1732474"/>
          </a:xfrm>
        </p:spPr>
        <p:txBody>
          <a:bodyPr bIns="0" anchor="b">
            <a:normAutofit/>
          </a:bodyPr>
          <a:lstStyle>
            <a:lvl1pPr algn="ctr">
              <a:defRPr sz="36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79148" y="3843338"/>
            <a:ext cx="4162952" cy="1426097"/>
          </a:xfrm>
        </p:spPr>
        <p:txBody>
          <a:bodyPr tIns="0">
            <a:normAutofit/>
          </a:bodyPr>
          <a:lstStyle>
            <a:lvl1pPr marL="0" indent="0" algn="ctr">
              <a:buNone/>
              <a:defRPr sz="1600">
                <a:solidFill>
                  <a:srgbClr val="FFFEFF"/>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0080" y="320040"/>
            <a:ext cx="2743200" cy="320040"/>
          </a:xfrm>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a:xfrm>
            <a:off x="640080" y="6227064"/>
            <a:ext cx="7854696"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808976" y="320040"/>
            <a:ext cx="685800" cy="320040"/>
          </a:xfrm>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420753041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41" name="Group 40"/>
          <p:cNvGrpSpPr/>
          <p:nvPr/>
        </p:nvGrpSpPr>
        <p:grpSpPr>
          <a:xfrm>
            <a:off x="-286226" y="0"/>
            <a:ext cx="9421759" cy="6858001"/>
            <a:chOff x="1243013" y="0"/>
            <a:chExt cx="9402763" cy="6858001"/>
          </a:xfrm>
        </p:grpSpPr>
        <p:sp>
          <p:nvSpPr>
            <p:cNvPr id="4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2" name="Group 61"/>
          <p:cNvGrpSpPr/>
          <p:nvPr/>
        </p:nvGrpSpPr>
        <p:grpSpPr>
          <a:xfrm>
            <a:off x="640080" y="1699589"/>
            <a:ext cx="3286552" cy="3470421"/>
            <a:chOff x="640080" y="1699589"/>
            <a:chExt cx="3286552" cy="3470421"/>
          </a:xfrm>
        </p:grpSpPr>
        <p:sp>
          <p:nvSpPr>
            <p:cNvPr id="63" name="Rectangle 6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 name="Rectangle 6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19952" y="2355068"/>
            <a:ext cx="3122163" cy="2459808"/>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423014" y="804029"/>
            <a:ext cx="4091674" cy="24593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20283" y="3585104"/>
            <a:ext cx="4094404" cy="24706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40080" y="320040"/>
            <a:ext cx="2743200" cy="320040"/>
          </a:xfrm>
        </p:spPr>
        <p:txBody>
          <a:bodyPr/>
          <a:lstStyle/>
          <a:p>
            <a:fld id="{B77B91AF-74D1-43B0-A325-D06347E451B2}" type="datetimeFigureOut">
              <a:rPr lang="en-US" smtClean="0"/>
              <a:t>11/10/2020</a:t>
            </a:fld>
            <a:endParaRPr lang="en-US"/>
          </a:p>
        </p:txBody>
      </p:sp>
      <p:sp>
        <p:nvSpPr>
          <p:cNvPr id="6" name="Footer Placeholder 5"/>
          <p:cNvSpPr>
            <a:spLocks noGrp="1"/>
          </p:cNvSpPr>
          <p:nvPr>
            <p:ph type="ftr" sz="quarter" idx="11"/>
          </p:nvPr>
        </p:nvSpPr>
        <p:spPr>
          <a:xfrm>
            <a:off x="640080" y="6227064"/>
            <a:ext cx="7854696" cy="320040"/>
          </a:xfrm>
        </p:spPr>
        <p:txBody>
          <a:bodyPr/>
          <a:lstStyle/>
          <a:p>
            <a:endParaRPr lang="en-US"/>
          </a:p>
        </p:txBody>
      </p:sp>
      <p:sp>
        <p:nvSpPr>
          <p:cNvPr id="7" name="Slide Number Placeholder 6"/>
          <p:cNvSpPr>
            <a:spLocks noGrp="1"/>
          </p:cNvSpPr>
          <p:nvPr>
            <p:ph type="sldNum" sz="quarter" idx="12"/>
          </p:nvPr>
        </p:nvSpPr>
        <p:spPr>
          <a:xfrm>
            <a:off x="7808976" y="320040"/>
            <a:ext cx="685800" cy="320040"/>
          </a:xfrm>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23597611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8" name="Group 37"/>
          <p:cNvGrpSpPr/>
          <p:nvPr/>
        </p:nvGrpSpPr>
        <p:grpSpPr>
          <a:xfrm>
            <a:off x="-286226" y="0"/>
            <a:ext cx="9421759" cy="6858001"/>
            <a:chOff x="1243013" y="0"/>
            <a:chExt cx="9402763" cy="6858001"/>
          </a:xfrm>
        </p:grpSpPr>
        <p:sp>
          <p:nvSpPr>
            <p:cNvPr id="39"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5"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6"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640080" y="1699589"/>
            <a:ext cx="3286552" cy="3470421"/>
            <a:chOff x="640080" y="1699589"/>
            <a:chExt cx="3286552" cy="3470421"/>
          </a:xfrm>
        </p:grpSpPr>
        <p:sp>
          <p:nvSpPr>
            <p:cNvPr id="60" name="Rectangle 59"/>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19952" y="2355848"/>
            <a:ext cx="3122163" cy="2459028"/>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4706612" y="802200"/>
            <a:ext cx="3805123" cy="685800"/>
          </a:xfrm>
        </p:spPr>
        <p:txBody>
          <a:bodyPr anchor="ctr">
            <a:noAutofit/>
          </a:bodyPr>
          <a:lstStyle>
            <a:lvl1pPr marL="0" indent="0" algn="l">
              <a:lnSpc>
                <a:spcPct val="100000"/>
              </a:lnSpc>
              <a:buNone/>
              <a:defRPr sz="18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06636" y="1487999"/>
            <a:ext cx="3804674" cy="1775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95010" y="3585518"/>
            <a:ext cx="3819675" cy="685800"/>
          </a:xfrm>
        </p:spPr>
        <p:txBody>
          <a:bodyPr anchor="ctr">
            <a:noAutofit/>
          </a:bodyPr>
          <a:lstStyle>
            <a:lvl1pPr marL="0" indent="0" algn="l">
              <a:lnSpc>
                <a:spcPct val="100000"/>
              </a:lnSpc>
              <a:buNone/>
              <a:defRPr sz="18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95010" y="4270332"/>
            <a:ext cx="3819675" cy="17854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40080" y="320040"/>
            <a:ext cx="2743200" cy="320040"/>
          </a:xfrm>
        </p:spPr>
        <p:txBody>
          <a:bodyPr/>
          <a:lstStyle/>
          <a:p>
            <a:fld id="{B77B91AF-74D1-43B0-A325-D06347E451B2}" type="datetimeFigureOut">
              <a:rPr lang="en-US" smtClean="0"/>
              <a:t>11/10/2020</a:t>
            </a:fld>
            <a:endParaRPr lang="en-US"/>
          </a:p>
        </p:txBody>
      </p:sp>
      <p:sp>
        <p:nvSpPr>
          <p:cNvPr id="8" name="Footer Placeholder 7"/>
          <p:cNvSpPr>
            <a:spLocks noGrp="1"/>
          </p:cNvSpPr>
          <p:nvPr>
            <p:ph type="ftr" sz="quarter" idx="11"/>
          </p:nvPr>
        </p:nvSpPr>
        <p:spPr>
          <a:xfrm>
            <a:off x="640080" y="6227064"/>
            <a:ext cx="7854696" cy="320040"/>
          </a:xfrm>
        </p:spPr>
        <p:txBody>
          <a:bodyPr/>
          <a:lstStyle/>
          <a:p>
            <a:endParaRPr lang="en-US"/>
          </a:p>
        </p:txBody>
      </p:sp>
      <p:sp>
        <p:nvSpPr>
          <p:cNvPr id="9" name="Slide Number Placeholder 8"/>
          <p:cNvSpPr>
            <a:spLocks noGrp="1"/>
          </p:cNvSpPr>
          <p:nvPr>
            <p:ph type="sldNum" sz="quarter" idx="12"/>
          </p:nvPr>
        </p:nvSpPr>
        <p:spPr>
          <a:xfrm>
            <a:off x="7808976" y="320040"/>
            <a:ext cx="685800" cy="320040"/>
          </a:xfrm>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18847060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6" name="Group 75"/>
          <p:cNvGrpSpPr/>
          <p:nvPr/>
        </p:nvGrpSpPr>
        <p:grpSpPr>
          <a:xfrm>
            <a:off x="-286226" y="0"/>
            <a:ext cx="9421759" cy="6858001"/>
            <a:chOff x="1243013" y="0"/>
            <a:chExt cx="9402763" cy="6858001"/>
          </a:xfrm>
        </p:grpSpPr>
        <p:sp>
          <p:nvSpPr>
            <p:cNvPr id="77"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0" name="Group 39"/>
          <p:cNvGrpSpPr/>
          <p:nvPr/>
        </p:nvGrpSpPr>
        <p:grpSpPr>
          <a:xfrm>
            <a:off x="640080" y="1699589"/>
            <a:ext cx="3286552" cy="3470421"/>
            <a:chOff x="640080" y="1699589"/>
            <a:chExt cx="3286552" cy="3470421"/>
          </a:xfrm>
        </p:grpSpPr>
        <p:sp>
          <p:nvSpPr>
            <p:cNvPr id="41" name="Rectangle 4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4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7" cy="246495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7B91AF-74D1-43B0-A325-D06347E451B2}" type="datetimeFigureOut">
              <a:rPr lang="en-US" smtClean="0"/>
              <a:t>11/10/2020</a:t>
            </a:fld>
            <a:endParaRPr lang="en-US"/>
          </a:p>
        </p:txBody>
      </p:sp>
      <p:sp>
        <p:nvSpPr>
          <p:cNvPr id="4" name="Footer Placeholder 3"/>
          <p:cNvSpPr>
            <a:spLocks noGrp="1"/>
          </p:cNvSpPr>
          <p:nvPr>
            <p:ph type="ftr" sz="quarter" idx="11"/>
          </p:nvPr>
        </p:nvSpPr>
        <p:spPr>
          <a:xfrm>
            <a:off x="640080" y="6227064"/>
            <a:ext cx="7854696" cy="320040"/>
          </a:xfrm>
        </p:spPr>
        <p:txBody>
          <a:bodyPr/>
          <a:lstStyle/>
          <a:p>
            <a:endParaRPr lang="en-US"/>
          </a:p>
        </p:txBody>
      </p:sp>
      <p:sp>
        <p:nvSpPr>
          <p:cNvPr id="5" name="Slide Number Placeholder 4"/>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3595027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7B91AF-74D1-43B0-A325-D06347E451B2}" type="datetimeFigureOut">
              <a:rPr lang="en-US" smtClean="0"/>
              <a:t>11/10/2020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6D00C3-DA6E-475F-A490-B09B74DBDCBB}" type="slidenum">
              <a:rPr lang="en-US" smtClean="0"/>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0080" y="320040"/>
            <a:ext cx="2743200" cy="320040"/>
          </a:xfrm>
        </p:spPr>
        <p:txBody>
          <a:bodyPr/>
          <a:lstStyle/>
          <a:p>
            <a:fld id="{B77B91AF-74D1-43B0-A325-D06347E451B2}" type="datetimeFigureOut">
              <a:rPr lang="en-US" smtClean="0"/>
              <a:t>11/10/2020</a:t>
            </a:fld>
            <a:endParaRPr lang="en-US"/>
          </a:p>
        </p:txBody>
      </p:sp>
      <p:sp>
        <p:nvSpPr>
          <p:cNvPr id="3" name="Footer Placeholder 2"/>
          <p:cNvSpPr>
            <a:spLocks noGrp="1"/>
          </p:cNvSpPr>
          <p:nvPr>
            <p:ph type="ftr" sz="quarter" idx="11"/>
          </p:nvPr>
        </p:nvSpPr>
        <p:spPr>
          <a:xfrm>
            <a:off x="640080" y="6227064"/>
            <a:ext cx="7854696" cy="320040"/>
          </a:xfrm>
        </p:spPr>
        <p:txBody>
          <a:bodyPr/>
          <a:lstStyle/>
          <a:p>
            <a:endParaRPr lang="en-US"/>
          </a:p>
        </p:txBody>
      </p:sp>
      <p:sp>
        <p:nvSpPr>
          <p:cNvPr id="4" name="Slide Number Placeholder 3"/>
          <p:cNvSpPr>
            <a:spLocks noGrp="1"/>
          </p:cNvSpPr>
          <p:nvPr>
            <p:ph type="sldNum" sz="quarter" idx="12"/>
          </p:nvPr>
        </p:nvSpPr>
        <p:spPr>
          <a:xfrm>
            <a:off x="7808976" y="320040"/>
            <a:ext cx="685800" cy="320040"/>
          </a:xfrm>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19250266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7" name="Group 86"/>
          <p:cNvGrpSpPr/>
          <p:nvPr/>
        </p:nvGrpSpPr>
        <p:grpSpPr>
          <a:xfrm>
            <a:off x="-286226" y="0"/>
            <a:ext cx="9421759" cy="6858001"/>
            <a:chOff x="1243013" y="0"/>
            <a:chExt cx="9402763" cy="6858001"/>
          </a:xfrm>
        </p:grpSpPr>
        <p:sp>
          <p:nvSpPr>
            <p:cNvPr id="88"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4"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2"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4"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5"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2" name="Group 41"/>
          <p:cNvGrpSpPr/>
          <p:nvPr/>
        </p:nvGrpSpPr>
        <p:grpSpPr>
          <a:xfrm>
            <a:off x="640080" y="1699589"/>
            <a:ext cx="3286552" cy="3470421"/>
            <a:chOff x="640080" y="1699589"/>
            <a:chExt cx="3286552" cy="3470421"/>
          </a:xfrm>
        </p:grpSpPr>
        <p:sp>
          <p:nvSpPr>
            <p:cNvPr id="43" name="Rectangle 4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4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7" cy="1225399"/>
          </a:xfrm>
        </p:spPr>
        <p:txBody>
          <a:bodyPr bIns="0" anchor="b">
            <a:noAutofit/>
          </a:bodyPr>
          <a:lstStyle>
            <a:lvl1pPr algn="ctr">
              <a:defRPr sz="28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4415686" y="801390"/>
            <a:ext cx="4095643" cy="524949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5554" y="3575324"/>
            <a:ext cx="3112047" cy="1239552"/>
          </a:xfrm>
        </p:spPr>
        <p:txBody>
          <a:bodyPr>
            <a:normAutofit/>
          </a:bodyPr>
          <a:lstStyle>
            <a:lvl1pPr marL="0" indent="0" algn="ctr">
              <a:buNone/>
              <a:defRPr sz="14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77B91AF-74D1-43B0-A325-D06347E451B2}"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1844210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29" name="Group 428"/>
          <p:cNvGrpSpPr/>
          <p:nvPr/>
        </p:nvGrpSpPr>
        <p:grpSpPr>
          <a:xfrm>
            <a:off x="0" y="0"/>
            <a:ext cx="9555163" cy="6853238"/>
            <a:chOff x="1524000" y="0"/>
            <a:chExt cx="9555163" cy="6853238"/>
          </a:xfrm>
        </p:grpSpPr>
        <p:sp>
          <p:nvSpPr>
            <p:cNvPr id="430"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1"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2"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3"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4"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5"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6"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7"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8"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9"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40"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1"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2"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3"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4"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5"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644463" y="1698332"/>
            <a:ext cx="4357752" cy="3470420"/>
            <a:chOff x="644463" y="1698332"/>
            <a:chExt cx="4357752" cy="3470420"/>
          </a:xfrm>
        </p:grpSpPr>
        <p:sp>
          <p:nvSpPr>
            <p:cNvPr id="77" name="Rectangle 76"/>
            <p:cNvSpPr/>
            <p:nvPr/>
          </p:nvSpPr>
          <p:spPr>
            <a:xfrm>
              <a:off x="644463" y="1698332"/>
              <a:ext cx="4357752"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644463" y="2274404"/>
              <a:ext cx="43577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7" name="Isosceles Triangle 9"/>
            <p:cNvSpPr/>
            <p:nvPr/>
          </p:nvSpPr>
          <p:spPr>
            <a:xfrm rot="10800000">
              <a:off x="2665346"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5654676" y="0"/>
            <a:ext cx="3489324" cy="6858000"/>
          </a:xfrm>
          <a:solidFill>
            <a:schemeClr val="bg1">
              <a:lumMod val="65000"/>
              <a:lumOff val="3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 name="Title 1"/>
          <p:cNvSpPr>
            <a:spLocks noGrp="1"/>
          </p:cNvSpPr>
          <p:nvPr>
            <p:ph type="title"/>
          </p:nvPr>
        </p:nvSpPr>
        <p:spPr>
          <a:xfrm>
            <a:off x="723585" y="2336402"/>
            <a:ext cx="4197666" cy="1265539"/>
          </a:xfrm>
        </p:spPr>
        <p:txBody>
          <a:bodyPr bIns="0" anchor="b">
            <a:normAutofit/>
          </a:bodyPr>
          <a:lstStyle>
            <a:lvl1pPr>
              <a:defRPr sz="32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722314" y="3601941"/>
            <a:ext cx="4199254" cy="1214535"/>
          </a:xfrm>
        </p:spPr>
        <p:txBody>
          <a:bodyPr>
            <a:normAutofit/>
          </a:bodyPr>
          <a:lstStyle>
            <a:lvl1pPr marL="0" indent="0" algn="ctr">
              <a:buNone/>
              <a:defRPr sz="14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640080" y="320040"/>
            <a:ext cx="2743200" cy="320040"/>
          </a:xfrm>
        </p:spPr>
        <p:txBody>
          <a:bodyPr/>
          <a:lstStyle/>
          <a:p>
            <a:fld id="{B77B91AF-74D1-43B0-A325-D06347E451B2}" type="datetimeFigureOut">
              <a:rPr lang="en-US" smtClean="0"/>
              <a:t>11/10/2020</a:t>
            </a:fld>
            <a:endParaRPr lang="en-US"/>
          </a:p>
        </p:txBody>
      </p:sp>
      <p:sp>
        <p:nvSpPr>
          <p:cNvPr id="6" name="Footer Placeholder 5"/>
          <p:cNvSpPr>
            <a:spLocks noGrp="1"/>
          </p:cNvSpPr>
          <p:nvPr>
            <p:ph type="ftr" sz="quarter" idx="11"/>
          </p:nvPr>
        </p:nvSpPr>
        <p:spPr>
          <a:xfrm>
            <a:off x="640080" y="6227064"/>
            <a:ext cx="4358641" cy="320040"/>
          </a:xfrm>
        </p:spPr>
        <p:txBody>
          <a:bodyPr/>
          <a:lstStyle/>
          <a:p>
            <a:endParaRPr lang="en-US"/>
          </a:p>
        </p:txBody>
      </p:sp>
      <p:sp>
        <p:nvSpPr>
          <p:cNvPr id="7" name="Slide Number Placeholder 6"/>
          <p:cNvSpPr>
            <a:spLocks noGrp="1"/>
          </p:cNvSpPr>
          <p:nvPr>
            <p:ph type="sldNum" sz="quarter" idx="12"/>
          </p:nvPr>
        </p:nvSpPr>
        <p:spPr>
          <a:xfrm>
            <a:off x="4315463" y="320040"/>
            <a:ext cx="685800" cy="320040"/>
          </a:xfrm>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147240301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85" name="Group 84"/>
          <p:cNvGrpSpPr/>
          <p:nvPr/>
        </p:nvGrpSpPr>
        <p:grpSpPr>
          <a:xfrm>
            <a:off x="-286226" y="0"/>
            <a:ext cx="9421759" cy="6858001"/>
            <a:chOff x="1243013" y="0"/>
            <a:chExt cx="9402763" cy="6858001"/>
          </a:xfrm>
        </p:grpSpPr>
        <p:sp>
          <p:nvSpPr>
            <p:cNvPr id="8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3"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2" name="Group 31"/>
          <p:cNvGrpSpPr/>
          <p:nvPr/>
        </p:nvGrpSpPr>
        <p:grpSpPr>
          <a:xfrm>
            <a:off x="640080" y="1699589"/>
            <a:ext cx="3286552" cy="3470421"/>
            <a:chOff x="640080" y="1699589"/>
            <a:chExt cx="3286552" cy="3470421"/>
          </a:xfrm>
        </p:grpSpPr>
        <p:sp>
          <p:nvSpPr>
            <p:cNvPr id="42" name="Rectangle 41"/>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Rectangle 43"/>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3786" y="2349926"/>
            <a:ext cx="3113815" cy="2472774"/>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415686" y="794719"/>
            <a:ext cx="4095643"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88674263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51" name="Group 50"/>
          <p:cNvGrpSpPr/>
          <p:nvPr/>
        </p:nvGrpSpPr>
        <p:grpSpPr>
          <a:xfrm flipH="1">
            <a:off x="0" y="0"/>
            <a:ext cx="9421759" cy="6858001"/>
            <a:chOff x="1243013" y="0"/>
            <a:chExt cx="9402763" cy="6858001"/>
          </a:xfrm>
        </p:grpSpPr>
        <p:sp>
          <p:nvSpPr>
            <p:cNvPr id="5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6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6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85" name="Group 84"/>
          <p:cNvGrpSpPr/>
          <p:nvPr/>
        </p:nvGrpSpPr>
        <p:grpSpPr>
          <a:xfrm>
            <a:off x="5228134" y="1699589"/>
            <a:ext cx="3286552" cy="3470421"/>
            <a:chOff x="640080" y="1699589"/>
            <a:chExt cx="3286552" cy="3470421"/>
          </a:xfrm>
        </p:grpSpPr>
        <p:sp>
          <p:nvSpPr>
            <p:cNvPr id="86" name="Rectangle 85"/>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Rectangle 87"/>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5313609" y="2349924"/>
            <a:ext cx="3112047" cy="2464951"/>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43258" y="802808"/>
            <a:ext cx="4118291" cy="52548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40080" y="320040"/>
            <a:ext cx="2743200" cy="320040"/>
          </a:xfrm>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a:xfrm>
            <a:off x="640080" y="6227064"/>
            <a:ext cx="7854696" cy="320040"/>
          </a:xfrm>
        </p:spPr>
        <p:txBody>
          <a:bodyPr/>
          <a:lstStyle/>
          <a:p>
            <a:endParaRPr lang="en-US"/>
          </a:p>
        </p:txBody>
      </p:sp>
      <p:sp>
        <p:nvSpPr>
          <p:cNvPr id="6" name="Slide Number Placeholder 5"/>
          <p:cNvSpPr>
            <a:spLocks noGrp="1"/>
          </p:cNvSpPr>
          <p:nvPr>
            <p:ph type="sldNum" sz="quarter" idx="12"/>
          </p:nvPr>
        </p:nvSpPr>
        <p:spPr>
          <a:xfrm>
            <a:off x="7808976" y="320040"/>
            <a:ext cx="685800" cy="320040"/>
          </a:xfrm>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117020104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a:xfrm>
            <a:off x="2396319" y="329308"/>
            <a:ext cx="3086292"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B46D00C3-DA6E-475F-A490-B09B74DBDCBB}" type="slidenum">
              <a:rPr lang="en-US" smtClean="0"/>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6658981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D00C3-DA6E-475F-A490-B09B74DBDCBB}"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5108608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D00C3-DA6E-475F-A490-B09B74DBDCBB}" type="slidenum">
              <a:rPr lang="en-US" smtClean="0"/>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7043683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7B91AF-74D1-43B0-A325-D06347E451B2}"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D00C3-DA6E-475F-A490-B09B74DBDCBB}"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4259763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7B91AF-74D1-43B0-A325-D06347E451B2}" type="datetimeFigureOut">
              <a:rPr lang="en-US" smtClean="0"/>
              <a:t>11/10/2020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2156310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77B91AF-74D1-43B0-A325-D06347E451B2}" type="datetimeFigureOut">
              <a:rPr lang="en-US" smtClean="0"/>
              <a:t>11/10/2020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6D00C3-DA6E-475F-A490-B09B74DBDCBB}" type="slidenum">
              <a:rPr lang="en-US" smtClean="0"/>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7B91AF-74D1-43B0-A325-D06347E451B2}" type="datetimeFigureOut">
              <a:rPr lang="en-US" smtClean="0"/>
              <a:t>11/10/2020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61337409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7B91AF-74D1-43B0-A325-D06347E451B2}" type="datetimeFigureOut">
              <a:rPr lang="en-US" smtClean="0"/>
              <a:t>11/10/2020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239319446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77B91AF-74D1-43B0-A325-D06347E451B2}"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D00C3-DA6E-475F-A490-B09B74DBDCBB}" type="slidenum">
              <a:rPr lang="en-US" smtClean="0"/>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7515749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B77B91AF-74D1-43B0-A325-D06347E451B2}" type="datetimeFigureOut">
              <a:rPr lang="en-US" smtClean="0"/>
              <a:t>11/10/2020</a:t>
            </a:fld>
            <a:endParaRPr lang="en-US"/>
          </a:p>
        </p:txBody>
      </p:sp>
      <p:sp>
        <p:nvSpPr>
          <p:cNvPr id="6" name="Footer Placeholder 5"/>
          <p:cNvSpPr>
            <a:spLocks noGrp="1"/>
          </p:cNvSpPr>
          <p:nvPr>
            <p:ph type="ftr" sz="quarter" idx="11"/>
          </p:nvPr>
        </p:nvSpPr>
        <p:spPr>
          <a:xfrm>
            <a:off x="1437530" y="318641"/>
            <a:ext cx="3251553" cy="320931"/>
          </a:xfrm>
        </p:spPr>
        <p:txBody>
          <a:bodyPr/>
          <a:lstStyle/>
          <a:p>
            <a:endParaRPr lang="en-US"/>
          </a:p>
        </p:txBody>
      </p:sp>
      <p:sp>
        <p:nvSpPr>
          <p:cNvPr id="7" name="Slide Number Placeholder 6"/>
          <p:cNvSpPr>
            <a:spLocks noGrp="1"/>
          </p:cNvSpPr>
          <p:nvPr>
            <p:ph type="sldNum" sz="quarter" idx="12"/>
          </p:nvPr>
        </p:nvSpPr>
        <p:spPr/>
        <p:txBody>
          <a:bodyPr/>
          <a:lstStyle/>
          <a:p>
            <a:fld id="{B46D00C3-DA6E-475F-A490-B09B74DBDCBB}" type="slidenum">
              <a:rPr lang="en-US" smtClean="0"/>
              <a:t>‹#›</a:t>
            </a:fld>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5347146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131886007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D00C3-DA6E-475F-A490-B09B74DBDCBB}" type="slidenum">
              <a:rPr lang="en-US" smtClean="0"/>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2893708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19" y="2166365"/>
            <a:ext cx="8603674" cy="1739347"/>
          </a:xfrm>
        </p:spPr>
        <p:txBody>
          <a:bodyPr tIns="45720" bIns="45720" anchor="ctr">
            <a:normAutofit/>
          </a:bodyPr>
          <a:lstStyle>
            <a:lvl1pPr algn="ctr">
              <a:lnSpc>
                <a:spcPct val="80000"/>
              </a:lnSpc>
              <a:defRPr sz="6000" spc="0" baseline="0"/>
            </a:lvl1pPr>
          </a:lstStyle>
          <a:p>
            <a:r>
              <a:rPr lang="en-US"/>
              <a:t>Click to edit Master title style</a:t>
            </a:r>
            <a:endParaRPr lang="en-US" dirty="0"/>
          </a:p>
        </p:txBody>
      </p:sp>
      <p:sp>
        <p:nvSpPr>
          <p:cNvPr id="3" name="Subtitle 2"/>
          <p:cNvSpPr>
            <a:spLocks noGrp="1"/>
          </p:cNvSpPr>
          <p:nvPr>
            <p:ph type="subTitle" idx="1"/>
          </p:nvPr>
        </p:nvSpPr>
        <p:spPr>
          <a:xfrm>
            <a:off x="1143000" y="3970315"/>
            <a:ext cx="6858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424980733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296190158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4893" y="2208879"/>
            <a:ext cx="7886700" cy="1676400"/>
          </a:xfrm>
        </p:spPr>
        <p:txBody>
          <a:bodyPr anchor="ctr">
            <a:noAutofit/>
          </a:bodyPr>
          <a:lstStyle>
            <a:lvl1pPr algn="ctr">
              <a:lnSpc>
                <a:spcPct val="80000"/>
              </a:lnSpc>
              <a:defRPr sz="6000" b="0" spc="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4893" y="3984400"/>
            <a:ext cx="78867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46D00C3-DA6E-475F-A490-B09B74DBDCBB}" type="slidenum">
              <a:rPr lang="en-US" smtClean="0"/>
              <a:t>‹#›</a:t>
            </a:fld>
            <a:endParaRPr lang="en-US"/>
          </a:p>
        </p:txBody>
      </p:sp>
    </p:spTree>
    <p:extLst>
      <p:ext uri="{BB962C8B-B14F-4D97-AF65-F5344CB8AC3E}">
        <p14:creationId xmlns:p14="http://schemas.microsoft.com/office/powerpoint/2010/main" val="1594250550"/>
      </p:ext>
    </p:extLst>
  </p:cSld>
  <p:clrMapOvr>
    <a:overrideClrMapping bg1="lt1" tx1="dk1" bg2="lt2" tx2="dk2" accent1="accent1" accent2="accent2" accent3="accent3" accent4="accent4" accent5="accent5" accent6="accent6" hlink="hlink" folHlink="folHlink"/>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797"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00600"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7B91AF-74D1-43B0-A325-D06347E451B2}"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469756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77B91AF-74D1-43B0-A325-D06347E451B2}" type="datetimeFigureOut">
              <a:rPr lang="en-US" smtClean="0"/>
              <a:t>11/10/2020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6D00C3-DA6E-475F-A490-B09B74DBDCBB}" type="slidenum">
              <a:rPr lang="en-US" smtClean="0"/>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656566"/>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0428"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00428" y="2656564"/>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7B91AF-74D1-43B0-A325-D06347E451B2}" type="datetimeFigureOut">
              <a:rPr lang="en-US" smtClean="0"/>
              <a:t>11/10/2020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394977280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7B91AF-74D1-43B0-A325-D06347E451B2}" type="datetimeFigureOut">
              <a:rPr lang="en-US" smtClean="0"/>
              <a:t>11/10/2020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347518862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7B91AF-74D1-43B0-A325-D06347E451B2}" type="datetimeFigureOut">
              <a:rPr lang="en-US" smtClean="0"/>
              <a:t>11/10/2020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188161761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85800" y="2148840"/>
            <a:ext cx="4572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892568" y="2147487"/>
            <a:ext cx="256032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7B91AF-74D1-43B0-A325-D06347E451B2}"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30643329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685800" y="2211494"/>
            <a:ext cx="475488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885351" y="2150621"/>
            <a:ext cx="256032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7B91AF-74D1-43B0-A325-D06347E451B2}"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71756535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323046888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764484" y="0"/>
            <a:ext cx="20574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870468" y="609600"/>
            <a:ext cx="1801785"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609600"/>
            <a:ext cx="5979968"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422855"/>
            <a:ext cx="2057397" cy="365125"/>
          </a:xfrm>
        </p:spPr>
        <p:txBody>
          <a:bodyPr/>
          <a:lstStyle/>
          <a:p>
            <a:fld id="{B77B91AF-74D1-43B0-A325-D06347E451B2}" type="datetimeFigureOut">
              <a:rPr lang="en-US" smtClean="0"/>
              <a:t>11/10/2020</a:t>
            </a:fld>
            <a:endParaRPr lang="en-US"/>
          </a:p>
        </p:txBody>
      </p:sp>
      <p:sp>
        <p:nvSpPr>
          <p:cNvPr id="5" name="Footer Placeholder 4"/>
          <p:cNvSpPr>
            <a:spLocks noGrp="1"/>
          </p:cNvSpPr>
          <p:nvPr>
            <p:ph type="ftr" sz="quarter" idx="11"/>
          </p:nvPr>
        </p:nvSpPr>
        <p:spPr>
          <a:xfrm>
            <a:off x="2832102" y="6422855"/>
            <a:ext cx="3209752" cy="365125"/>
          </a:xfrm>
        </p:spPr>
        <p:txBody>
          <a:bodyPr/>
          <a:lstStyle/>
          <a:p>
            <a:endParaRPr lang="en-US"/>
          </a:p>
        </p:txBody>
      </p:sp>
      <p:sp>
        <p:nvSpPr>
          <p:cNvPr id="6" name="Slide Number Placeholder 5"/>
          <p:cNvSpPr>
            <a:spLocks noGrp="1"/>
          </p:cNvSpPr>
          <p:nvPr>
            <p:ph type="sldNum" sz="quarter" idx="12"/>
          </p:nvPr>
        </p:nvSpPr>
        <p:spPr>
          <a:xfrm>
            <a:off x="6054787" y="6422855"/>
            <a:ext cx="659819" cy="365125"/>
          </a:xfrm>
        </p:spPr>
        <p:txBody>
          <a:bodyPr/>
          <a:lstStyle/>
          <a:p>
            <a:fld id="{B46D00C3-DA6E-475F-A490-B09B74DBDCBB}" type="slidenum">
              <a:rPr lang="en-US" smtClean="0"/>
              <a:t>‹#›</a:t>
            </a:fld>
            <a:endParaRPr lang="en-US"/>
          </a:p>
        </p:txBody>
      </p:sp>
    </p:spTree>
    <p:extLst>
      <p:ext uri="{BB962C8B-B14F-4D97-AF65-F5344CB8AC3E}">
        <p14:creationId xmlns:p14="http://schemas.microsoft.com/office/powerpoint/2010/main" val="1862373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7B91AF-74D1-43B0-A325-D06347E451B2}"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D00C3-DA6E-475F-A490-B09B74DBDCBB}"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B77B91AF-74D1-43B0-A325-D06347E451B2}" type="datetimeFigureOut">
              <a:rPr lang="en-US" smtClean="0"/>
              <a:t>11/10/2020</a:t>
            </a:fld>
            <a:endParaRPr lang="en-US"/>
          </a:p>
        </p:txBody>
      </p:sp>
      <p:sp>
        <p:nvSpPr>
          <p:cNvPr id="7" name="Slide Number Placeholder 6"/>
          <p:cNvSpPr>
            <a:spLocks noGrp="1"/>
          </p:cNvSpPr>
          <p:nvPr>
            <p:ph type="sldNum" sz="quarter" idx="12"/>
          </p:nvPr>
        </p:nvSpPr>
        <p:spPr/>
        <p:txBody>
          <a:bodyPr/>
          <a:lstStyle/>
          <a:p>
            <a:fld id="{B46D00C3-DA6E-475F-A490-B09B74DBDCBB}"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theme" Target="../theme/theme3.xml"/><Relationship Id="rId2" Type="http://schemas.openxmlformats.org/officeDocument/2006/relationships/slideLayout" Target="../slideLayouts/slideLayout29.xml"/><Relationship Id="rId16" Type="http://schemas.openxmlformats.org/officeDocument/2006/relationships/slideLayout" Target="../slideLayouts/slideLayout43.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slideLayout" Target="../slideLayouts/slideLayout4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1.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theme" Target="../theme/theme4.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image" Target="../media/image2.jpg"/><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theme" Target="../theme/theme5.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3.xml"/><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theme" Target="../theme/theme6.xml"/><Relationship Id="rId2" Type="http://schemas.openxmlformats.org/officeDocument/2006/relationships/slideLayout" Target="../slideLayouts/slideLayout67.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B77B91AF-74D1-43B0-A325-D06347E451B2}" type="datetimeFigureOut">
              <a:rPr lang="en-US" smtClean="0"/>
              <a:t>11/10/2020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46D00C3-DA6E-475F-A490-B09B74DBDCBB}"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77B91AF-74D1-43B0-A325-D06347E451B2}" type="datetimeFigureOut">
              <a:rPr lang="en-US" smtClean="0"/>
              <a:t>11/10/2020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46D00C3-DA6E-475F-A490-B09B74DBDCBB}" type="slidenum">
              <a:rPr lang="en-US" smtClean="0"/>
              <a:t>‹#›</a:t>
            </a:fld>
            <a:endParaRPr lang="en-US"/>
          </a:p>
        </p:txBody>
      </p:sp>
    </p:spTree>
    <p:extLst>
      <p:ext uri="{BB962C8B-B14F-4D97-AF65-F5344CB8AC3E}">
        <p14:creationId xmlns:p14="http://schemas.microsoft.com/office/powerpoint/2010/main" val="198477783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77B91AF-74D1-43B0-A325-D06347E451B2}" type="datetimeFigureOut">
              <a:rPr lang="en-US" smtClean="0"/>
              <a:t>11/10/2020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46D00C3-DA6E-475F-A490-B09B74DBDCBB}" type="slidenum">
              <a:rPr lang="en-US" smtClean="0"/>
              <a:t>‹#›</a:t>
            </a:fld>
            <a:endParaRPr lang="en-US"/>
          </a:p>
        </p:txBody>
      </p:sp>
    </p:spTree>
    <p:extLst>
      <p:ext uri="{BB962C8B-B14F-4D97-AF65-F5344CB8AC3E}">
        <p14:creationId xmlns:p14="http://schemas.microsoft.com/office/powerpoint/2010/main" val="1702120053"/>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5554" y="2349925"/>
            <a:ext cx="3112047" cy="2464952"/>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415687" y="794719"/>
            <a:ext cx="4079089"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0080" y="320040"/>
            <a:ext cx="27432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B77B91AF-74D1-43B0-A325-D06347E451B2}" type="datetimeFigureOut">
              <a:rPr lang="en-US" smtClean="0"/>
              <a:t>11/10/2020</a:t>
            </a:fld>
            <a:endParaRPr lang="en-US"/>
          </a:p>
        </p:txBody>
      </p:sp>
      <p:sp>
        <p:nvSpPr>
          <p:cNvPr id="5" name="Footer Placeholder 4"/>
          <p:cNvSpPr>
            <a:spLocks noGrp="1"/>
          </p:cNvSpPr>
          <p:nvPr>
            <p:ph type="ftr" sz="quarter" idx="3"/>
          </p:nvPr>
        </p:nvSpPr>
        <p:spPr>
          <a:xfrm>
            <a:off x="640080" y="6227064"/>
            <a:ext cx="7854696"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08976" y="320040"/>
            <a:ext cx="6858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B46D00C3-DA6E-475F-A490-B09B74DBDCBB}" type="slidenum">
              <a:rPr lang="en-US" smtClean="0"/>
              <a:t>‹#›</a:t>
            </a:fld>
            <a:endParaRPr lang="en-US"/>
          </a:p>
        </p:txBody>
      </p:sp>
    </p:spTree>
    <p:extLst>
      <p:ext uri="{BB962C8B-B14F-4D97-AF65-F5344CB8AC3E}">
        <p14:creationId xmlns:p14="http://schemas.microsoft.com/office/powerpoint/2010/main" val="892953084"/>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ctr" defTabSz="685800" rtl="0" eaLnBrk="1" latinLnBrk="0" hangingPunct="1">
        <a:lnSpc>
          <a:spcPct val="85000"/>
        </a:lnSpc>
        <a:spcBef>
          <a:spcPct val="0"/>
        </a:spcBef>
        <a:buNone/>
        <a:defRPr sz="3200" b="0" i="0" kern="1200" cap="none" spc="-113">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77B91AF-74D1-43B0-A325-D06347E451B2}" type="datetimeFigureOut">
              <a:rPr lang="en-US" smtClean="0"/>
              <a:t>11/10/2020</a:t>
            </a:fld>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B46D00C3-DA6E-475F-A490-B09B74DBDCBB}" type="slidenum">
              <a:rPr lang="en-US" smtClean="0"/>
              <a:t>‹#›</a:t>
            </a:fld>
            <a:endParaRPr lang="en-US"/>
          </a:p>
        </p:txBody>
      </p:sp>
    </p:spTree>
    <p:extLst>
      <p:ext uri="{BB962C8B-B14F-4D97-AF65-F5344CB8AC3E}">
        <p14:creationId xmlns:p14="http://schemas.microsoft.com/office/powerpoint/2010/main" val="2791860691"/>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fld id="{B77B91AF-74D1-43B0-A325-D06347E451B2}" type="datetimeFigureOut">
              <a:rPr lang="en-US" smtClean="0"/>
              <a:t>11/10/2020</a:t>
            </a:fld>
            <a:endParaRPr lang="en-US"/>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fld id="{B46D00C3-DA6E-475F-A490-B09B74DBDCBB}" type="slidenum">
              <a:rPr lang="en-US" smtClean="0"/>
              <a:t>‹#›</a:t>
            </a:fld>
            <a:endParaRPr lang="en-US"/>
          </a:p>
        </p:txBody>
      </p:sp>
    </p:spTree>
    <p:extLst>
      <p:ext uri="{BB962C8B-B14F-4D97-AF65-F5344CB8AC3E}">
        <p14:creationId xmlns:p14="http://schemas.microsoft.com/office/powerpoint/2010/main" val="4246320256"/>
      </p:ext>
    </p:extLst>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Science and Culture</a:t>
            </a:r>
          </a:p>
        </p:txBody>
      </p:sp>
      <p:sp>
        <p:nvSpPr>
          <p:cNvPr id="3" name="Subtitle 2"/>
          <p:cNvSpPr>
            <a:spLocks noGrp="1"/>
          </p:cNvSpPr>
          <p:nvPr>
            <p:ph type="subTitle" idx="1"/>
          </p:nvPr>
        </p:nvSpPr>
        <p:spPr/>
        <p:txBody>
          <a:bodyPr/>
          <a:lstStyle/>
          <a:p>
            <a:r>
              <a:rPr lang="en-US" dirty="0"/>
              <a:t>In the 18</a:t>
            </a:r>
            <a:r>
              <a:rPr lang="en-US" baseline="30000" dirty="0"/>
              <a:t>th</a:t>
            </a:r>
            <a:r>
              <a:rPr lang="en-US" dirty="0"/>
              <a:t> Century</a:t>
            </a:r>
          </a:p>
        </p:txBody>
      </p:sp>
    </p:spTree>
    <p:extLst>
      <p:ext uri="{BB962C8B-B14F-4D97-AF65-F5344CB8AC3E}">
        <p14:creationId xmlns:p14="http://schemas.microsoft.com/office/powerpoint/2010/main" val="1876661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Expectations</a:t>
            </a:r>
          </a:p>
        </p:txBody>
      </p:sp>
      <p:sp>
        <p:nvSpPr>
          <p:cNvPr id="3" name="Content Placeholder 2"/>
          <p:cNvSpPr>
            <a:spLocks noGrp="1"/>
          </p:cNvSpPr>
          <p:nvPr>
            <p:ph idx="1"/>
          </p:nvPr>
        </p:nvSpPr>
        <p:spPr/>
        <p:txBody>
          <a:bodyPr>
            <a:normAutofit/>
          </a:bodyPr>
          <a:lstStyle/>
          <a:p>
            <a:r>
              <a:rPr lang="en-US" sz="2800" b="1" dirty="0"/>
              <a:t>In genera</a:t>
            </a:r>
            <a:r>
              <a:rPr lang="en-US" sz="2800" dirty="0"/>
              <a:t>l there is a strong sense of living in a world that is vastly different from what came before and one that promised to be significantly 'better' than any known in the past.</a:t>
            </a:r>
          </a:p>
          <a:p>
            <a:r>
              <a:rPr lang="en-US" sz="2800" dirty="0"/>
              <a:t>to improve the standards of living </a:t>
            </a:r>
          </a:p>
          <a:p>
            <a:r>
              <a:rPr lang="en-US" sz="2800" dirty="0"/>
              <a:t>To better harness nature</a:t>
            </a:r>
          </a:p>
        </p:txBody>
      </p:sp>
    </p:spTree>
    <p:extLst>
      <p:ext uri="{BB962C8B-B14F-4D97-AF65-F5344CB8AC3E}">
        <p14:creationId xmlns:p14="http://schemas.microsoft.com/office/powerpoint/2010/main" val="943125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d’Alembert</a:t>
            </a:r>
            <a:r>
              <a:rPr lang="en-US" dirty="0"/>
              <a:t> Quote</a:t>
            </a:r>
          </a:p>
        </p:txBody>
      </p:sp>
      <p:sp>
        <p:nvSpPr>
          <p:cNvPr id="3" name="Content Placeholder 2"/>
          <p:cNvSpPr>
            <a:spLocks noGrp="1"/>
          </p:cNvSpPr>
          <p:nvPr>
            <p:ph idx="1"/>
          </p:nvPr>
        </p:nvSpPr>
        <p:spPr/>
        <p:txBody>
          <a:bodyPr>
            <a:normAutofit/>
          </a:bodyPr>
          <a:lstStyle/>
          <a:p>
            <a:r>
              <a:rPr lang="en-US" b="1" i="1" dirty="0">
                <a:solidFill>
                  <a:srgbClr val="FF0000"/>
                </a:solidFill>
              </a:rPr>
              <a:t>If one looks at all closely at the middle of our own century, the events that occupy us, our customs, our achievements and even our topics of conversation, it is difficult not to see that a very remarkable change in several respects has come into our ideas; a change which, by its rapidity, seems to us to foreshadow another still greater. Time alone will tell the aim, the nature and limits of this revolution, whose </a:t>
            </a:r>
            <a:r>
              <a:rPr lang="en-US" b="1" i="1" u="sng" dirty="0">
                <a:solidFill>
                  <a:srgbClr val="FF0000"/>
                </a:solidFill>
              </a:rPr>
              <a:t>inconveniences</a:t>
            </a:r>
            <a:r>
              <a:rPr lang="en-US" b="1" i="1" dirty="0">
                <a:solidFill>
                  <a:srgbClr val="FF0000"/>
                </a:solidFill>
              </a:rPr>
              <a:t> and </a:t>
            </a:r>
            <a:r>
              <a:rPr lang="en-US" b="1" i="1" u="sng" dirty="0">
                <a:solidFill>
                  <a:srgbClr val="FF0000"/>
                </a:solidFill>
              </a:rPr>
              <a:t>advantages</a:t>
            </a:r>
            <a:r>
              <a:rPr lang="en-US" b="1" i="1" dirty="0">
                <a:solidFill>
                  <a:srgbClr val="FF0000"/>
                </a:solidFill>
              </a:rPr>
              <a:t> our posterity will recognize better than we can.</a:t>
            </a:r>
            <a:endParaRPr lang="en-US" b="1" dirty="0">
              <a:solidFill>
                <a:srgbClr val="FF0000"/>
              </a:solidFill>
            </a:endParaRPr>
          </a:p>
        </p:txBody>
      </p:sp>
    </p:spTree>
    <p:extLst>
      <p:ext uri="{BB962C8B-B14F-4D97-AF65-F5344CB8AC3E}">
        <p14:creationId xmlns:p14="http://schemas.microsoft.com/office/powerpoint/2010/main" val="1478946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Towards Enlightenment</a:t>
            </a:r>
          </a:p>
        </p:txBody>
      </p:sp>
      <p:sp>
        <p:nvSpPr>
          <p:cNvPr id="3" name="Content Placeholder 2"/>
          <p:cNvSpPr>
            <a:spLocks noGrp="1"/>
          </p:cNvSpPr>
          <p:nvPr>
            <p:ph idx="1"/>
          </p:nvPr>
        </p:nvSpPr>
        <p:spPr/>
        <p:txBody>
          <a:bodyPr>
            <a:normAutofit/>
          </a:bodyPr>
          <a:lstStyle/>
          <a:p>
            <a:r>
              <a:rPr lang="en-US" b="1" dirty="0"/>
              <a:t>Intellectuals</a:t>
            </a:r>
            <a:r>
              <a:rPr lang="en-US" dirty="0"/>
              <a:t> throughout Europe [a critical mass of them] were suspicious of the </a:t>
            </a:r>
            <a:r>
              <a:rPr lang="en-US" i="1" dirty="0"/>
              <a:t>old order</a:t>
            </a:r>
            <a:r>
              <a:rPr lang="en-US" dirty="0"/>
              <a:t> and the very name they chose to describe their expectations is embodied in that word, </a:t>
            </a:r>
            <a:r>
              <a:rPr lang="en-US" i="1" dirty="0"/>
              <a:t>Enlightenment</a:t>
            </a:r>
            <a:r>
              <a:rPr lang="en-US" dirty="0"/>
              <a:t>. </a:t>
            </a:r>
          </a:p>
          <a:p>
            <a:r>
              <a:rPr lang="en-US" dirty="0"/>
              <a:t>Note: They did not distinguish between science, philosophy, literature and philology; but they did reject government by divine right and the role of dogma and of the dominance of the various Catholic and Protestant churches. </a:t>
            </a:r>
          </a:p>
        </p:txBody>
      </p:sp>
    </p:spTree>
    <p:extLst>
      <p:ext uri="{BB962C8B-B14F-4D97-AF65-F5344CB8AC3E}">
        <p14:creationId xmlns:p14="http://schemas.microsoft.com/office/powerpoint/2010/main" val="2492454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Middle Class Emergence</a:t>
            </a:r>
          </a:p>
        </p:txBody>
      </p:sp>
      <p:sp>
        <p:nvSpPr>
          <p:cNvPr id="3" name="Content Placeholder 2"/>
          <p:cNvSpPr>
            <a:spLocks noGrp="1"/>
          </p:cNvSpPr>
          <p:nvPr>
            <p:ph idx="1"/>
          </p:nvPr>
        </p:nvSpPr>
        <p:spPr/>
        <p:txBody>
          <a:bodyPr/>
          <a:lstStyle/>
          <a:p>
            <a:r>
              <a:rPr lang="en-US" b="1" dirty="0"/>
              <a:t>trade, commerce and manufacturing had created a class of educated people </a:t>
            </a:r>
            <a:r>
              <a:rPr lang="en-US" dirty="0"/>
              <a:t>who, lacking noble descent, </a:t>
            </a:r>
            <a:r>
              <a:rPr lang="en-US" u="sng" dirty="0"/>
              <a:t>sought now to display or profile their excellence / learning / success by participating in and supporting scientific studies and ventures. </a:t>
            </a:r>
          </a:p>
          <a:p>
            <a:r>
              <a:rPr lang="en-US" b="1" dirty="0"/>
              <a:t>scientific ideas were discussed widely in various public forums – this is like the Greek City state discussion of ideas</a:t>
            </a:r>
            <a:endParaRPr lang="en-US" dirty="0"/>
          </a:p>
        </p:txBody>
      </p:sp>
    </p:spTree>
    <p:extLst>
      <p:ext uri="{BB962C8B-B14F-4D97-AF65-F5344CB8AC3E}">
        <p14:creationId xmlns:p14="http://schemas.microsoft.com/office/powerpoint/2010/main" val="85758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Major Scientific and Technological Developments</a:t>
            </a:r>
          </a:p>
        </p:txBody>
      </p:sp>
      <p:sp>
        <p:nvSpPr>
          <p:cNvPr id="3" name="Content Placeholder 2"/>
          <p:cNvSpPr>
            <a:spLocks noGrp="1"/>
          </p:cNvSpPr>
          <p:nvPr>
            <p:ph idx="1"/>
          </p:nvPr>
        </p:nvSpPr>
        <p:spPr/>
        <p:txBody>
          <a:bodyPr>
            <a:normAutofit fontScale="92500" lnSpcReduction="10000"/>
          </a:bodyPr>
          <a:lstStyle/>
          <a:p>
            <a:r>
              <a:rPr lang="en-US" sz="2000" dirty="0"/>
              <a:t>1705: Edmund Halley's </a:t>
            </a:r>
            <a:r>
              <a:rPr lang="en-US" sz="2000" i="1" dirty="0"/>
              <a:t>Synopsis </a:t>
            </a:r>
            <a:r>
              <a:rPr lang="en-US" sz="2000" i="1" dirty="0" err="1"/>
              <a:t>astronomiae</a:t>
            </a:r>
            <a:r>
              <a:rPr lang="en-US" sz="2000" i="1" dirty="0"/>
              <a:t> </a:t>
            </a:r>
            <a:r>
              <a:rPr lang="en-US" sz="2000" i="1" dirty="0" err="1"/>
              <a:t>cometicae</a:t>
            </a:r>
            <a:r>
              <a:rPr lang="en-US" sz="2000" dirty="0"/>
              <a:t> correctly </a:t>
            </a:r>
            <a:r>
              <a:rPr lang="en-US" sz="2000" u="sng" dirty="0"/>
              <a:t>predicts the 1758 </a:t>
            </a:r>
            <a:r>
              <a:rPr lang="en-US" sz="2000" b="1" u="sng" dirty="0"/>
              <a:t>return of the comet</a:t>
            </a:r>
            <a:r>
              <a:rPr lang="en-US" sz="2000" dirty="0"/>
              <a:t> last seen in 1682.</a:t>
            </a:r>
          </a:p>
          <a:p>
            <a:r>
              <a:rPr lang="en-US" sz="2000" dirty="0"/>
              <a:t>1713 Bernoulli's publishes a treatise on </a:t>
            </a:r>
            <a:r>
              <a:rPr lang="en-US" sz="2000" b="1" dirty="0"/>
              <a:t>Probability. It includes what we call Bernoulli's Theorem, a version of the Law of Large Numbers</a:t>
            </a:r>
            <a:r>
              <a:rPr lang="en-US" sz="2000" dirty="0"/>
              <a:t>, which is the </a:t>
            </a:r>
            <a:r>
              <a:rPr lang="en-US" sz="2000" u="sng" dirty="0"/>
              <a:t>first published application of calculus to Probability Theory</a:t>
            </a:r>
            <a:r>
              <a:rPr lang="en-US" sz="2000" dirty="0"/>
              <a:t>. Reality that is not quite so ordered as one may wish to believe.</a:t>
            </a:r>
          </a:p>
          <a:p>
            <a:r>
              <a:rPr lang="en-US" sz="2000" dirty="0"/>
              <a:t>1723: </a:t>
            </a:r>
            <a:r>
              <a:rPr lang="en-US" sz="2000" dirty="0" err="1"/>
              <a:t>Leupold</a:t>
            </a:r>
            <a:r>
              <a:rPr lang="en-US" sz="2000" dirty="0"/>
              <a:t> begins publication of what will eventually be nine volumes. This is the </a:t>
            </a:r>
            <a:r>
              <a:rPr lang="en-US" sz="2000" b="1" u="sng" dirty="0"/>
              <a:t>first systematic analysis of Mechanical Engineeri</a:t>
            </a:r>
            <a:r>
              <a:rPr lang="en-US" sz="2000" b="1" dirty="0"/>
              <a:t>ng</a:t>
            </a:r>
            <a:r>
              <a:rPr lang="en-US" sz="2000" dirty="0"/>
              <a:t>. It includes, </a:t>
            </a:r>
            <a:r>
              <a:rPr lang="en-US" sz="2000" b="1" dirty="0"/>
              <a:t>a design for a high-pressure noncondensing steam engine</a:t>
            </a:r>
            <a:r>
              <a:rPr lang="en-US" sz="2000" dirty="0"/>
              <a:t>.</a:t>
            </a:r>
          </a:p>
          <a:p>
            <a:r>
              <a:rPr lang="en-US" sz="2000" dirty="0"/>
              <a:t>1735: Leonard Euler's </a:t>
            </a:r>
            <a:r>
              <a:rPr lang="en-US" sz="2000" i="1" dirty="0"/>
              <a:t>Petersburg Commentaries</a:t>
            </a:r>
            <a:r>
              <a:rPr lang="en-US" sz="2000" dirty="0"/>
              <a:t> introduces the </a:t>
            </a:r>
            <a:r>
              <a:rPr lang="en-US" sz="2000" b="1" dirty="0"/>
              <a:t>mathematical notation for functions: f(x)</a:t>
            </a:r>
            <a:r>
              <a:rPr lang="en-US" sz="2000" dirty="0"/>
              <a:t>.</a:t>
            </a:r>
          </a:p>
          <a:p>
            <a:r>
              <a:rPr lang="en-US" sz="2000" dirty="0"/>
              <a:t>1752: </a:t>
            </a:r>
            <a:r>
              <a:rPr lang="en-US" sz="2000" u="sng" dirty="0"/>
              <a:t>Voltaire publishes </a:t>
            </a:r>
            <a:r>
              <a:rPr lang="en-US" sz="2000" i="1" u="sng" dirty="0" err="1"/>
              <a:t>Micromegas</a:t>
            </a:r>
            <a:r>
              <a:rPr lang="en-US" sz="2000" u="sng" dirty="0"/>
              <a:t>, with Earth being </a:t>
            </a:r>
            <a:r>
              <a:rPr lang="en-US" sz="2000" b="1" u="sng" dirty="0"/>
              <a:t>visited by aliens from Saturn </a:t>
            </a:r>
            <a:r>
              <a:rPr lang="en-US" sz="2000" u="sng" dirty="0"/>
              <a:t>and Sirius</a:t>
            </a:r>
            <a:r>
              <a:rPr lang="en-US" sz="2000" dirty="0"/>
              <a:t>. This is perhaps the first book about Aliens On Earth.</a:t>
            </a:r>
          </a:p>
        </p:txBody>
      </p:sp>
    </p:spTree>
    <p:extLst>
      <p:ext uri="{BB962C8B-B14F-4D97-AF65-F5344CB8AC3E}">
        <p14:creationId xmlns:p14="http://schemas.microsoft.com/office/powerpoint/2010/main" val="1756131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Developments</a:t>
            </a:r>
          </a:p>
        </p:txBody>
      </p:sp>
      <p:sp>
        <p:nvSpPr>
          <p:cNvPr id="3" name="Content Placeholder 2"/>
          <p:cNvSpPr>
            <a:spLocks noGrp="1"/>
          </p:cNvSpPr>
          <p:nvPr>
            <p:ph idx="1"/>
          </p:nvPr>
        </p:nvSpPr>
        <p:spPr/>
        <p:txBody>
          <a:bodyPr>
            <a:normAutofit lnSpcReduction="10000"/>
          </a:bodyPr>
          <a:lstStyle/>
          <a:p>
            <a:r>
              <a:rPr lang="en-US" sz="2000" dirty="0"/>
              <a:t>1767: </a:t>
            </a:r>
            <a:r>
              <a:rPr lang="en-US" sz="2000" i="1" dirty="0"/>
              <a:t>History and Present State of </a:t>
            </a:r>
            <a:r>
              <a:rPr lang="en-US" sz="2000" b="1" i="1" u="sng" dirty="0"/>
              <a:t>Electricity</a:t>
            </a:r>
            <a:r>
              <a:rPr lang="en-US" sz="2000" i="1" u="sng" dirty="0"/>
              <a:t>, with Original Experiments</a:t>
            </a:r>
            <a:r>
              <a:rPr lang="en-US" sz="2000" dirty="0"/>
              <a:t> by Joseph Priestley, popular work of science which got many amateurs tinkering with electrical items, leading to, for instance, Mary Shelley's </a:t>
            </a:r>
            <a:r>
              <a:rPr lang="en-US" sz="2000" i="1" dirty="0"/>
              <a:t>Frankenstein</a:t>
            </a:r>
            <a:r>
              <a:rPr lang="en-US" sz="2000" dirty="0"/>
              <a:t>.</a:t>
            </a:r>
          </a:p>
          <a:p>
            <a:r>
              <a:rPr lang="en-US" sz="2000" dirty="0"/>
              <a:t>1781: French author De la </a:t>
            </a:r>
            <a:r>
              <a:rPr lang="en-US" sz="2000" u="sng" dirty="0" err="1"/>
              <a:t>Bretonne's</a:t>
            </a:r>
            <a:r>
              <a:rPr lang="en-US" sz="2000" dirty="0"/>
              <a:t> </a:t>
            </a:r>
            <a:r>
              <a:rPr lang="en-US" sz="2000" i="1" dirty="0"/>
              <a:t> </a:t>
            </a:r>
            <a:r>
              <a:rPr lang="en-US" sz="2000" dirty="0"/>
              <a:t>published work </a:t>
            </a:r>
            <a:r>
              <a:rPr lang="en-US" sz="2000" i="1" dirty="0"/>
              <a:t> </a:t>
            </a:r>
            <a:r>
              <a:rPr lang="en-US" sz="2000" dirty="0"/>
              <a:t>includes, amazingly enough, </a:t>
            </a:r>
            <a:r>
              <a:rPr lang="en-US" sz="2000" b="1" dirty="0"/>
              <a:t>aircraft, spacecraft, satellites, ICBMs, atomic energy, germ warfare, and communal versus authoritarian cultures</a:t>
            </a:r>
            <a:r>
              <a:rPr lang="en-US" sz="2000" dirty="0"/>
              <a:t>.</a:t>
            </a:r>
          </a:p>
          <a:p>
            <a:r>
              <a:rPr lang="en-US" sz="2000" dirty="0"/>
              <a:t>1798: </a:t>
            </a:r>
            <a:r>
              <a:rPr lang="en-US" sz="2000" i="1" u="sng" dirty="0"/>
              <a:t>The Essay on the Principle of Population</a:t>
            </a:r>
            <a:r>
              <a:rPr lang="en-US" sz="2000" u="sng" dirty="0"/>
              <a:t> by Thomas Robert </a:t>
            </a:r>
            <a:r>
              <a:rPr lang="en-US" sz="2000" b="1" u="sng" dirty="0"/>
              <a:t>Malthus</a:t>
            </a:r>
            <a:r>
              <a:rPr lang="en-US" sz="2000" dirty="0"/>
              <a:t> is one of the most important early studies of Dystopia really, really bad futures (opposite of "Utopia"). </a:t>
            </a:r>
          </a:p>
          <a:p>
            <a:r>
              <a:rPr lang="en-US" sz="2000" b="1" dirty="0"/>
              <a:t>Overall there was a notable focus now on the </a:t>
            </a:r>
            <a:r>
              <a:rPr lang="en-US" sz="2000" b="1" u="sng" dirty="0"/>
              <a:t>potential</a:t>
            </a:r>
            <a:r>
              <a:rPr lang="en-US" sz="2000" b="1" dirty="0"/>
              <a:t> for </a:t>
            </a:r>
            <a:r>
              <a:rPr lang="en-US" sz="2000" b="1" u="sng" dirty="0"/>
              <a:t>using scientific knowledge to improve the standard of living</a:t>
            </a:r>
            <a:r>
              <a:rPr lang="en-US" sz="2000" b="1" dirty="0"/>
              <a:t>,</a:t>
            </a:r>
            <a:endParaRPr lang="en-US" sz="2000" dirty="0"/>
          </a:p>
          <a:p>
            <a:pPr lvl="1"/>
            <a:r>
              <a:rPr lang="en-US" sz="2400" b="1" dirty="0">
                <a:solidFill>
                  <a:srgbClr val="FFFF00"/>
                </a:solidFill>
              </a:rPr>
              <a:t>No one really is thinking about the unintended consequences of reaching this potential</a:t>
            </a:r>
          </a:p>
        </p:txBody>
      </p:sp>
    </p:spTree>
    <p:extLst>
      <p:ext uri="{BB962C8B-B14F-4D97-AF65-F5344CB8AC3E}">
        <p14:creationId xmlns:p14="http://schemas.microsoft.com/office/powerpoint/2010/main" val="3053840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arn(inVertical)">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4.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5.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6.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Adjacency</Template>
  <TotalTime>22</TotalTime>
  <Words>592</Words>
  <Application>Microsoft Office PowerPoint</Application>
  <PresentationFormat>On-screen Show (4:3)</PresentationFormat>
  <Paragraphs>26</Paragraphs>
  <Slides>7</Slides>
  <Notes>0</Notes>
  <HiddenSlides>0</HiddenSlides>
  <MMClips>0</MMClips>
  <ScaleCrop>false</ScaleCrop>
  <HeadingPairs>
    <vt:vector size="6" baseType="variant">
      <vt:variant>
        <vt:lpstr>Fonts Used</vt:lpstr>
      </vt:variant>
      <vt:variant>
        <vt:i4>10</vt:i4>
      </vt:variant>
      <vt:variant>
        <vt:lpstr>Theme</vt:lpstr>
      </vt:variant>
      <vt:variant>
        <vt:i4>6</vt:i4>
      </vt:variant>
      <vt:variant>
        <vt:lpstr>Slide Titles</vt:lpstr>
      </vt:variant>
      <vt:variant>
        <vt:i4>7</vt:i4>
      </vt:variant>
    </vt:vector>
  </HeadingPairs>
  <TitlesOfParts>
    <vt:vector size="23" baseType="lpstr">
      <vt:lpstr>Arial</vt:lpstr>
      <vt:lpstr>Book Antiqua</vt:lpstr>
      <vt:lpstr>Calibri Light</vt:lpstr>
      <vt:lpstr>Century Gothic</vt:lpstr>
      <vt:lpstr>Corbel</vt:lpstr>
      <vt:lpstr>Gill Sans MT</vt:lpstr>
      <vt:lpstr>Rockwell</vt:lpstr>
      <vt:lpstr>Trebuchet MS</vt:lpstr>
      <vt:lpstr>Wingdings</vt:lpstr>
      <vt:lpstr>Wingdings 3</vt:lpstr>
      <vt:lpstr>Apothecary</vt:lpstr>
      <vt:lpstr>Facet</vt:lpstr>
      <vt:lpstr>1_Facet</vt:lpstr>
      <vt:lpstr>Atlas</vt:lpstr>
      <vt:lpstr>Gallery</vt:lpstr>
      <vt:lpstr>Banded</vt:lpstr>
      <vt:lpstr>Science and Culture</vt:lpstr>
      <vt:lpstr>Expectations</vt:lpstr>
      <vt:lpstr>d’Alembert Quote</vt:lpstr>
      <vt:lpstr>Towards Enlightenment</vt:lpstr>
      <vt:lpstr>The Middle Class Emergence</vt:lpstr>
      <vt:lpstr>Major Scientific and Technological Developments</vt:lpstr>
      <vt:lpstr>More Developments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and Culture</dc:title>
  <dc:creator>Dr. Nuts</dc:creator>
  <cp:lastModifiedBy>Greg</cp:lastModifiedBy>
  <cp:revision>6</cp:revision>
  <dcterms:created xsi:type="dcterms:W3CDTF">2016-02-09T20:51:18Z</dcterms:created>
  <dcterms:modified xsi:type="dcterms:W3CDTF">2020-11-10T17:48:38Z</dcterms:modified>
</cp:coreProperties>
</file>