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3.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4.xml" ContentType="application/vnd.openxmlformats-officedocument.theme+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theme/theme5.xml" ContentType="application/vnd.openxmlformats-officedocument.theme+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96" r:id="rId2"/>
    <p:sldMasterId id="2147483713" r:id="rId3"/>
    <p:sldMasterId id="2147483730" r:id="rId4"/>
    <p:sldMasterId id="2147483742" r:id="rId5"/>
    <p:sldMasterId id="2147483754" r:id="rId6"/>
  </p:sldMasterIdLst>
  <p:sldIdLst>
    <p:sldId id="256" r:id="rId7"/>
    <p:sldId id="259" r:id="rId8"/>
    <p:sldId id="257" r:id="rId9"/>
    <p:sldId id="263" r:id="rId10"/>
    <p:sldId id="258" r:id="rId11"/>
    <p:sldId id="262" r:id="rId12"/>
    <p:sldId id="26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3" d="100"/>
          <a:sy n="93" d="100"/>
        </p:scale>
        <p:origin x="948"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viewProps" Target="viewProps.xml"/><Relationship Id="rId10" Type="http://schemas.openxmlformats.org/officeDocument/2006/relationships/slide" Target="slides/slide4.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77B91AF-74D1-43B0-A325-D06347E451B2}"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B46D00C3-DA6E-475F-A490-B09B74DBDCBB}"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7B91AF-74D1-43B0-A325-D06347E451B2}"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6D00C3-DA6E-475F-A490-B09B74DBDCB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7B91AF-74D1-43B0-A325-D06347E451B2}"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6D00C3-DA6E-475F-A490-B09B74DBDCBB}"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77B91AF-74D1-43B0-A325-D06347E451B2}"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19000444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7B91AF-74D1-43B0-A325-D06347E451B2}"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34097128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7B91AF-74D1-43B0-A325-D06347E451B2}"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37202278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77B91AF-74D1-43B0-A325-D06347E451B2}" type="datetimeFigureOut">
              <a:rPr lang="en-US" smtClean="0"/>
              <a:t>11/10/2020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7937371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77B91AF-74D1-43B0-A325-D06347E451B2}" type="datetimeFigureOut">
              <a:rPr lang="en-US" smtClean="0"/>
              <a:t>11/10/2020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2812083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77B91AF-74D1-43B0-A325-D06347E451B2}" type="datetimeFigureOut">
              <a:rPr lang="en-US" smtClean="0"/>
              <a:t>11/10/2020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37140216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7B91AF-74D1-43B0-A325-D06347E451B2}" type="datetimeFigureOut">
              <a:rPr lang="en-US" smtClean="0"/>
              <a:t>11/10/2020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8245885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77B91AF-74D1-43B0-A325-D06347E451B2}" type="datetimeFigureOut">
              <a:rPr lang="en-US" smtClean="0"/>
              <a:t>11/10/2020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2429462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7B91AF-74D1-43B0-A325-D06347E451B2}"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6D00C3-DA6E-475F-A490-B09B74DBDCBB}"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77B91AF-74D1-43B0-A325-D06347E451B2}" type="datetimeFigureOut">
              <a:rPr lang="en-US" smtClean="0"/>
              <a:t>11/10/2020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40814501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7B91AF-74D1-43B0-A325-D06347E451B2}"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19327882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7B91AF-74D1-43B0-A325-D06347E451B2}"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6D00C3-DA6E-475F-A490-B09B74DBDCBB}"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2105505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7B91AF-74D1-43B0-A325-D06347E451B2}"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222858745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7B91AF-74D1-43B0-A325-D06347E451B2}"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6D00C3-DA6E-475F-A490-B09B74DBDCBB}"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9701938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7B91AF-74D1-43B0-A325-D06347E451B2}"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92706797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7B91AF-74D1-43B0-A325-D06347E451B2}"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318698111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7B91AF-74D1-43B0-A325-D06347E451B2}"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270831606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77B91AF-74D1-43B0-A325-D06347E451B2}"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92567498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7B91AF-74D1-43B0-A325-D06347E451B2}"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3437742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77B91AF-74D1-43B0-A325-D06347E451B2}" type="datetimeFigureOut">
              <a:rPr lang="en-US" smtClean="0"/>
              <a:t>11/10/2020</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6D00C3-DA6E-475F-A490-B09B74DBDCBB}"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7B91AF-74D1-43B0-A325-D06347E451B2}"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8389023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77B91AF-74D1-43B0-A325-D06347E451B2}" type="datetimeFigureOut">
              <a:rPr lang="en-US" smtClean="0"/>
              <a:t>11/10/2020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414569774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77B91AF-74D1-43B0-A325-D06347E451B2}" type="datetimeFigureOut">
              <a:rPr lang="en-US" smtClean="0"/>
              <a:t>11/10/2020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125243861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77B91AF-74D1-43B0-A325-D06347E451B2}" type="datetimeFigureOut">
              <a:rPr lang="en-US" smtClean="0"/>
              <a:t>11/10/2020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267835659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7B91AF-74D1-43B0-A325-D06347E451B2}" type="datetimeFigureOut">
              <a:rPr lang="en-US" smtClean="0"/>
              <a:t>11/10/2020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195048733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77B91AF-74D1-43B0-A325-D06347E451B2}" type="datetimeFigureOut">
              <a:rPr lang="en-US" smtClean="0"/>
              <a:t>11/10/2020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87772896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77B91AF-74D1-43B0-A325-D06347E451B2}" type="datetimeFigureOut">
              <a:rPr lang="en-US" smtClean="0"/>
              <a:t>11/10/2020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308731263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7B91AF-74D1-43B0-A325-D06347E451B2}"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59444604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7B91AF-74D1-43B0-A325-D06347E451B2}"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6D00C3-DA6E-475F-A490-B09B74DBDCBB}"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4595995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7B91AF-74D1-43B0-A325-D06347E451B2}"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1559398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a:t>Click to edit Master title style</a:t>
            </a:r>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77B91AF-74D1-43B0-A325-D06347E451B2}" type="datetimeFigureOut">
              <a:rPr lang="en-US" smtClean="0"/>
              <a:t>11/10/2020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6D00C3-DA6E-475F-A490-B09B74DBDCBB}" type="slidenum">
              <a:rPr lang="en-US" smtClean="0"/>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7B91AF-74D1-43B0-A325-D06347E451B2}"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6D00C3-DA6E-475F-A490-B09B74DBDCBB}"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4196277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7B91AF-74D1-43B0-A325-D06347E451B2}"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83139472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7B91AF-74D1-43B0-A325-D06347E451B2}"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230997079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7B91AF-74D1-43B0-A325-D06347E451B2}"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289244749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grpSp>
        <p:nvGrpSpPr>
          <p:cNvPr id="451" name="Group 450"/>
          <p:cNvGrpSpPr/>
          <p:nvPr/>
        </p:nvGrpSpPr>
        <p:grpSpPr>
          <a:xfrm>
            <a:off x="0" y="0"/>
            <a:ext cx="9555163" cy="6853238"/>
            <a:chOff x="1524000" y="0"/>
            <a:chExt cx="9555163" cy="6853238"/>
          </a:xfrm>
        </p:grpSpPr>
        <p:sp>
          <p:nvSpPr>
            <p:cNvPr id="452" name="Freeform 6"/>
            <p:cNvSpPr/>
            <p:nvPr/>
          </p:nvSpPr>
          <p:spPr bwMode="auto">
            <a:xfrm>
              <a:off x="1524000" y="1331913"/>
              <a:ext cx="7837488" cy="5521325"/>
            </a:xfrm>
            <a:custGeom>
              <a:avLst/>
              <a:gdLst/>
              <a:ahLst/>
              <a:cxnLst/>
              <a:rect l="0" t="0" r="r" b="b"/>
              <a:pathLst>
                <a:path w="1648" h="1161">
                  <a:moveTo>
                    <a:pt x="1362" y="1161"/>
                  </a:moveTo>
                  <a:cubicBezTo>
                    <a:pt x="1648" y="920"/>
                    <a:pt x="1283" y="505"/>
                    <a:pt x="1097" y="326"/>
                  </a:cubicBezTo>
                  <a:cubicBezTo>
                    <a:pt x="926" y="162"/>
                    <a:pt x="709" y="35"/>
                    <a:pt x="470" y="14"/>
                  </a:cubicBezTo>
                  <a:cubicBezTo>
                    <a:pt x="315" y="0"/>
                    <a:pt x="142" y="49"/>
                    <a:pt x="0" y="138"/>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3" name="Freeform 7"/>
            <p:cNvSpPr/>
            <p:nvPr/>
          </p:nvSpPr>
          <p:spPr bwMode="auto">
            <a:xfrm>
              <a:off x="1524000" y="5564188"/>
              <a:ext cx="1412875" cy="1284288"/>
            </a:xfrm>
            <a:custGeom>
              <a:avLst/>
              <a:gdLst/>
              <a:ahLst/>
              <a:cxnLst/>
              <a:rect l="0" t="0" r="r" b="b"/>
              <a:pathLst>
                <a:path w="297" h="270">
                  <a:moveTo>
                    <a:pt x="0" y="0"/>
                  </a:moveTo>
                  <a:cubicBezTo>
                    <a:pt x="73" y="119"/>
                    <a:pt x="186" y="220"/>
                    <a:pt x="297" y="27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4" name="Freeform 8"/>
            <p:cNvSpPr/>
            <p:nvPr/>
          </p:nvSpPr>
          <p:spPr bwMode="auto">
            <a:xfrm>
              <a:off x="1524000" y="2030413"/>
              <a:ext cx="6510338" cy="4813300"/>
            </a:xfrm>
            <a:custGeom>
              <a:avLst/>
              <a:gdLst/>
              <a:ahLst/>
              <a:cxnLst/>
              <a:rect l="0" t="0" r="r" b="b"/>
              <a:pathLst>
                <a:path w="1369" h="1012">
                  <a:moveTo>
                    <a:pt x="845" y="1012"/>
                  </a:moveTo>
                  <a:cubicBezTo>
                    <a:pt x="1043" y="967"/>
                    <a:pt x="1369" y="853"/>
                    <a:pt x="1263" y="588"/>
                  </a:cubicBezTo>
                  <a:cubicBezTo>
                    <a:pt x="1164" y="340"/>
                    <a:pt x="861" y="107"/>
                    <a:pt x="602" y="49"/>
                  </a:cubicBezTo>
                  <a:cubicBezTo>
                    <a:pt x="383" y="0"/>
                    <a:pt x="135" y="97"/>
                    <a:pt x="0" y="28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5" name="Freeform 9"/>
            <p:cNvSpPr/>
            <p:nvPr/>
          </p:nvSpPr>
          <p:spPr bwMode="auto">
            <a:xfrm>
              <a:off x="1528763" y="6207125"/>
              <a:ext cx="717550" cy="646113"/>
            </a:xfrm>
            <a:custGeom>
              <a:avLst/>
              <a:gdLst/>
              <a:ahLst/>
              <a:cxnLst/>
              <a:rect l="0" t="0" r="r" b="b"/>
              <a:pathLst>
                <a:path w="151" h="136">
                  <a:moveTo>
                    <a:pt x="0" y="0"/>
                  </a:moveTo>
                  <a:cubicBezTo>
                    <a:pt x="45" y="52"/>
                    <a:pt x="97" y="99"/>
                    <a:pt x="151" y="13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6" name="Freeform 10"/>
            <p:cNvSpPr/>
            <p:nvPr/>
          </p:nvSpPr>
          <p:spPr bwMode="auto">
            <a:xfrm>
              <a:off x="1524000" y="1806575"/>
              <a:ext cx="6753225" cy="5046663"/>
            </a:xfrm>
            <a:custGeom>
              <a:avLst/>
              <a:gdLst/>
              <a:ahLst/>
              <a:cxnLst/>
              <a:rect l="0" t="0" r="r" b="b"/>
              <a:pathLst>
                <a:path w="1420" h="1061">
                  <a:moveTo>
                    <a:pt x="1034" y="1061"/>
                  </a:moveTo>
                  <a:cubicBezTo>
                    <a:pt x="1148" y="1019"/>
                    <a:pt x="1283" y="957"/>
                    <a:pt x="1345" y="845"/>
                  </a:cubicBezTo>
                  <a:cubicBezTo>
                    <a:pt x="1420" y="710"/>
                    <a:pt x="1338" y="570"/>
                    <a:pt x="1249" y="466"/>
                  </a:cubicBezTo>
                  <a:cubicBezTo>
                    <a:pt x="1068" y="253"/>
                    <a:pt x="816" y="57"/>
                    <a:pt x="530" y="23"/>
                  </a:cubicBezTo>
                  <a:cubicBezTo>
                    <a:pt x="336" y="0"/>
                    <a:pt x="140" y="87"/>
                    <a:pt x="0" y="22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7" name="Freeform 11"/>
            <p:cNvSpPr/>
            <p:nvPr/>
          </p:nvSpPr>
          <p:spPr bwMode="auto">
            <a:xfrm>
              <a:off x="1524000" y="669925"/>
              <a:ext cx="8797925" cy="6183313"/>
            </a:xfrm>
            <a:custGeom>
              <a:avLst/>
              <a:gdLst/>
              <a:ahLst/>
              <a:cxnLst/>
              <a:rect l="0" t="0" r="r" b="b"/>
              <a:pathLst>
                <a:path w="1850" h="1300">
                  <a:moveTo>
                    <a:pt x="1552" y="1300"/>
                  </a:moveTo>
                  <a:cubicBezTo>
                    <a:pt x="1850" y="1019"/>
                    <a:pt x="1504" y="652"/>
                    <a:pt x="1288" y="447"/>
                  </a:cubicBezTo>
                  <a:cubicBezTo>
                    <a:pt x="1085" y="255"/>
                    <a:pt x="838" y="90"/>
                    <a:pt x="559" y="37"/>
                  </a:cubicBezTo>
                  <a:cubicBezTo>
                    <a:pt x="364" y="0"/>
                    <a:pt x="171" y="40"/>
                    <a:pt x="0" y="131"/>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8" name="Freeform 12"/>
            <p:cNvSpPr/>
            <p:nvPr/>
          </p:nvSpPr>
          <p:spPr bwMode="auto">
            <a:xfrm>
              <a:off x="1524000" y="119063"/>
              <a:ext cx="9555163" cy="6734175"/>
            </a:xfrm>
            <a:custGeom>
              <a:avLst/>
              <a:gdLst/>
              <a:ahLst/>
              <a:cxnLst/>
              <a:rect l="0" t="0" r="r" b="b"/>
              <a:pathLst>
                <a:path w="2009" h="1416">
                  <a:moveTo>
                    <a:pt x="1725" y="1416"/>
                  </a:moveTo>
                  <a:cubicBezTo>
                    <a:pt x="2009" y="1117"/>
                    <a:pt x="1728" y="785"/>
                    <a:pt x="1492" y="565"/>
                  </a:cubicBezTo>
                  <a:cubicBezTo>
                    <a:pt x="1248" y="339"/>
                    <a:pt x="961" y="143"/>
                    <a:pt x="635" y="61"/>
                  </a:cubicBezTo>
                  <a:cubicBezTo>
                    <a:pt x="392" y="0"/>
                    <a:pt x="190" y="18"/>
                    <a:pt x="0" y="10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9" name="Freeform 13"/>
            <p:cNvSpPr/>
            <p:nvPr/>
          </p:nvSpPr>
          <p:spPr bwMode="auto">
            <a:xfrm>
              <a:off x="5419725" y="4763"/>
              <a:ext cx="5216525" cy="5368925"/>
            </a:xfrm>
            <a:custGeom>
              <a:avLst/>
              <a:gdLst/>
              <a:ahLst/>
              <a:cxnLst/>
              <a:rect l="0" t="0" r="r" b="b"/>
              <a:pathLst>
                <a:path w="1097" h="1129">
                  <a:moveTo>
                    <a:pt x="1097" y="1129"/>
                  </a:moveTo>
                  <a:cubicBezTo>
                    <a:pt x="1031" y="909"/>
                    <a:pt x="843" y="701"/>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0" name="Freeform 15"/>
            <p:cNvSpPr/>
            <p:nvPr/>
          </p:nvSpPr>
          <p:spPr bwMode="auto">
            <a:xfrm>
              <a:off x="5813425" y="4763"/>
              <a:ext cx="4832350" cy="4822825"/>
            </a:xfrm>
            <a:custGeom>
              <a:avLst/>
              <a:gdLst/>
              <a:ahLst/>
              <a:cxnLst/>
              <a:rect l="0" t="0" r="r" b="b"/>
              <a:pathLst>
                <a:path w="1016" h="1014">
                  <a:moveTo>
                    <a:pt x="1016" y="1014"/>
                  </a:moveTo>
                  <a:cubicBezTo>
                    <a:pt x="934" y="849"/>
                    <a:pt x="802" y="6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1" name="Freeform 16"/>
            <p:cNvSpPr/>
            <p:nvPr/>
          </p:nvSpPr>
          <p:spPr bwMode="auto">
            <a:xfrm>
              <a:off x="6003925" y="4763"/>
              <a:ext cx="4641850" cy="4598988"/>
            </a:xfrm>
            <a:custGeom>
              <a:avLst/>
              <a:gdLst/>
              <a:ahLst/>
              <a:cxnLst/>
              <a:rect l="0" t="0" r="r" b="b"/>
              <a:pathLst>
                <a:path w="976" h="967">
                  <a:moveTo>
                    <a:pt x="976" y="967"/>
                  </a:moveTo>
                  <a:cubicBezTo>
                    <a:pt x="894" y="822"/>
                    <a:pt x="779" y="689"/>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462" name="Freeform 17"/>
            <p:cNvSpPr/>
            <p:nvPr/>
          </p:nvSpPr>
          <p:spPr bwMode="auto">
            <a:xfrm>
              <a:off x="6203950" y="0"/>
              <a:ext cx="4441825" cy="4237038"/>
            </a:xfrm>
            <a:custGeom>
              <a:avLst/>
              <a:gdLst/>
              <a:ahLst/>
              <a:cxnLst/>
              <a:rect l="0" t="0" r="r" b="b"/>
              <a:pathLst>
                <a:path w="934" h="891">
                  <a:moveTo>
                    <a:pt x="934" y="891"/>
                  </a:moveTo>
                  <a:cubicBezTo>
                    <a:pt x="863" y="783"/>
                    <a:pt x="778" y="684"/>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3" name="Freeform 18"/>
            <p:cNvSpPr/>
            <p:nvPr/>
          </p:nvSpPr>
          <p:spPr bwMode="auto">
            <a:xfrm>
              <a:off x="6456363" y="4763"/>
              <a:ext cx="4179888" cy="3986213"/>
            </a:xfrm>
            <a:custGeom>
              <a:avLst/>
              <a:gdLst/>
              <a:ahLst/>
              <a:cxnLst/>
              <a:rect l="0" t="0" r="r" b="b"/>
              <a:pathLst>
                <a:path w="879" h="838">
                  <a:moveTo>
                    <a:pt x="879" y="838"/>
                  </a:moveTo>
                  <a:cubicBezTo>
                    <a:pt x="821" y="755"/>
                    <a:pt x="756" y="679"/>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4" name="Freeform 19"/>
            <p:cNvSpPr/>
            <p:nvPr/>
          </p:nvSpPr>
          <p:spPr bwMode="auto">
            <a:xfrm>
              <a:off x="6869113" y="4763"/>
              <a:ext cx="3776663" cy="3838575"/>
            </a:xfrm>
            <a:custGeom>
              <a:avLst/>
              <a:gdLst/>
              <a:ahLst/>
              <a:cxnLst/>
              <a:rect l="0" t="0" r="r" b="b"/>
              <a:pathLst>
                <a:path w="794" h="807">
                  <a:moveTo>
                    <a:pt x="794" y="807"/>
                  </a:moveTo>
                  <a:cubicBezTo>
                    <a:pt x="745" y="739"/>
                    <a:pt x="695" y="676"/>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5" name="Freeform 20"/>
            <p:cNvSpPr/>
            <p:nvPr/>
          </p:nvSpPr>
          <p:spPr bwMode="auto">
            <a:xfrm>
              <a:off x="8758238" y="4763"/>
              <a:ext cx="1887538" cy="1355725"/>
            </a:xfrm>
            <a:custGeom>
              <a:avLst/>
              <a:gdLst/>
              <a:ahLst/>
              <a:cxnLst/>
              <a:rect l="0" t="0" r="r" b="b"/>
              <a:pathLst>
                <a:path w="397" h="285">
                  <a:moveTo>
                    <a:pt x="397" y="285"/>
                  </a:moveTo>
                  <a:cubicBezTo>
                    <a:pt x="270" y="182"/>
                    <a:pt x="138" y="8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6" name="Freeform 21"/>
            <p:cNvSpPr/>
            <p:nvPr/>
          </p:nvSpPr>
          <p:spPr bwMode="auto">
            <a:xfrm>
              <a:off x="9223375" y="9525"/>
              <a:ext cx="1422400" cy="1108075"/>
            </a:xfrm>
            <a:custGeom>
              <a:avLst/>
              <a:gdLst/>
              <a:ahLst/>
              <a:cxnLst/>
              <a:rect l="0" t="0" r="r" b="b"/>
              <a:pathLst>
                <a:path w="299" h="233">
                  <a:moveTo>
                    <a:pt x="299" y="233"/>
                  </a:moveTo>
                  <a:cubicBezTo>
                    <a:pt x="197" y="145"/>
                    <a:pt x="97" y="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7" name="Freeform 22"/>
            <p:cNvSpPr/>
            <p:nvPr/>
          </p:nvSpPr>
          <p:spPr bwMode="auto">
            <a:xfrm>
              <a:off x="10009188" y="4763"/>
              <a:ext cx="636588" cy="361950"/>
            </a:xfrm>
            <a:custGeom>
              <a:avLst/>
              <a:gdLst/>
              <a:ahLst/>
              <a:cxnLst/>
              <a:rect l="0" t="0" r="r" b="b"/>
              <a:pathLst>
                <a:path w="134" h="76">
                  <a:moveTo>
                    <a:pt x="0" y="0"/>
                  </a:moveTo>
                  <a:cubicBezTo>
                    <a:pt x="45" y="25"/>
                    <a:pt x="89" y="50"/>
                    <a:pt x="134" y="7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 name="Group 6"/>
          <p:cNvGrpSpPr/>
          <p:nvPr/>
        </p:nvGrpSpPr>
        <p:grpSpPr>
          <a:xfrm>
            <a:off x="1283114" y="1168329"/>
            <a:ext cx="6586124" cy="4537816"/>
            <a:chOff x="1283114" y="1168329"/>
            <a:chExt cx="6586124" cy="4537816"/>
          </a:xfrm>
        </p:grpSpPr>
        <p:sp>
          <p:nvSpPr>
            <p:cNvPr id="39" name="Rectangle 38"/>
            <p:cNvSpPr/>
            <p:nvPr/>
          </p:nvSpPr>
          <p:spPr>
            <a:xfrm>
              <a:off x="1283114" y="1168329"/>
              <a:ext cx="6586124"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283114" y="1973001"/>
              <a:ext cx="6586124" cy="33844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41" name="Isosceles Triangle 39"/>
            <p:cNvSpPr/>
            <p:nvPr/>
          </p:nvSpPr>
          <p:spPr>
            <a:xfrm rot="10800000">
              <a:off x="4362524" y="5355082"/>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359091" y="2055278"/>
            <a:ext cx="6428445" cy="1810636"/>
          </a:xfrm>
        </p:spPr>
        <p:txBody>
          <a:bodyPr bIns="0" anchor="b">
            <a:normAutofit/>
          </a:bodyPr>
          <a:lstStyle>
            <a:lvl1pPr algn="ctr">
              <a:lnSpc>
                <a:spcPct val="80000"/>
              </a:lnSpc>
              <a:defRPr sz="4800" spc="-113">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359091" y="3941492"/>
            <a:ext cx="6428445" cy="1334120"/>
          </a:xfrm>
        </p:spPr>
        <p:txBody>
          <a:bodyPr tIns="0">
            <a:normAutofit/>
          </a:bodyPr>
          <a:lstStyle>
            <a:lvl1pPr marL="0" indent="0" algn="ctr">
              <a:lnSpc>
                <a:spcPct val="100000"/>
              </a:lnSpc>
              <a:buNone/>
              <a:defRPr sz="1800" b="0">
                <a:solidFill>
                  <a:srgbClr val="FFFEFF"/>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640080" y="320040"/>
            <a:ext cx="2743200" cy="320040"/>
          </a:xfrm>
        </p:spPr>
        <p:txBody>
          <a:bodyPr vert="horz" lIns="91440" tIns="45720" rIns="91440" bIns="45720" rtlCol="0" anchor="ctr"/>
          <a:lstStyle>
            <a:lvl1pPr>
              <a:defRPr lang="en-US"/>
            </a:lvl1pPr>
          </a:lstStyle>
          <a:p>
            <a:fld id="{B77B91AF-74D1-43B0-A325-D06347E451B2}" type="datetimeFigureOut">
              <a:rPr lang="en-US" smtClean="0"/>
              <a:t>11/10/2020</a:t>
            </a:fld>
            <a:endParaRPr lang="en-US"/>
          </a:p>
        </p:txBody>
      </p:sp>
      <p:sp>
        <p:nvSpPr>
          <p:cNvPr id="5" name="Footer Placeholder 4"/>
          <p:cNvSpPr>
            <a:spLocks noGrp="1"/>
          </p:cNvSpPr>
          <p:nvPr>
            <p:ph type="ftr" sz="quarter" idx="11"/>
          </p:nvPr>
        </p:nvSpPr>
        <p:spPr>
          <a:xfrm>
            <a:off x="640080" y="6227064"/>
            <a:ext cx="7854696"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7808976" y="320040"/>
            <a:ext cx="685800" cy="320040"/>
          </a:xfrm>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446489103"/>
      </p:ext>
    </p:extLst>
  </p:cSld>
  <p:clrMapOvr>
    <a:overrideClrMapping bg1="lt1" tx1="dk1" bg2="lt2" tx2="dk2" accent1="accent1" accent2="accent2" accent3="accent3" accent4="accent4" accent5="accent5" accent6="accent6" hlink="hlink" folHlink="folHlink"/>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65" name="Group 64"/>
          <p:cNvGrpSpPr/>
          <p:nvPr/>
        </p:nvGrpSpPr>
        <p:grpSpPr>
          <a:xfrm>
            <a:off x="-286226" y="0"/>
            <a:ext cx="9421759" cy="6858001"/>
            <a:chOff x="1243013" y="0"/>
            <a:chExt cx="9402763" cy="6858001"/>
          </a:xfrm>
        </p:grpSpPr>
        <p:sp>
          <p:nvSpPr>
            <p:cNvPr id="66" name="Freeform 5"/>
            <p:cNvSpPr/>
            <p:nvPr/>
          </p:nvSpPr>
          <p:spPr bwMode="auto">
            <a:xfrm>
              <a:off x="2289175" y="0"/>
              <a:ext cx="3867150" cy="6848475"/>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7" name="Freeform 6"/>
            <p:cNvSpPr/>
            <p:nvPr/>
          </p:nvSpPr>
          <p:spPr bwMode="auto">
            <a:xfrm>
              <a:off x="9604375" y="9525"/>
              <a:ext cx="1041400" cy="328613"/>
            </a:xfrm>
            <a:custGeom>
              <a:avLst/>
              <a:gdLst/>
              <a:ahLst/>
              <a:cxnLst/>
              <a:rect l="0" t="0" r="r" b="b"/>
              <a:pathLst>
                <a:path w="219" h="69">
                  <a:moveTo>
                    <a:pt x="219" y="69"/>
                  </a:moveTo>
                  <a:cubicBezTo>
                    <a:pt x="147" y="41"/>
                    <a:pt x="71" y="1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8" name="Freeform 7"/>
            <p:cNvSpPr/>
            <p:nvPr/>
          </p:nvSpPr>
          <p:spPr bwMode="auto">
            <a:xfrm>
              <a:off x="9223375" y="5578475"/>
              <a:ext cx="1422400" cy="1270000"/>
            </a:xfrm>
            <a:custGeom>
              <a:avLst/>
              <a:gdLst/>
              <a:ahLst/>
              <a:cxnLst/>
              <a:rect l="0" t="0" r="r" b="b"/>
              <a:pathLst>
                <a:path w="299" h="267">
                  <a:moveTo>
                    <a:pt x="0" y="267"/>
                  </a:moveTo>
                  <a:cubicBezTo>
                    <a:pt x="105" y="186"/>
                    <a:pt x="206" y="96"/>
                    <a:pt x="299"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9" name="Freeform 8"/>
            <p:cNvSpPr/>
            <p:nvPr/>
          </p:nvSpPr>
          <p:spPr bwMode="auto">
            <a:xfrm>
              <a:off x="2103438" y="0"/>
              <a:ext cx="3681413" cy="6848475"/>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0" name="Freeform 9"/>
            <p:cNvSpPr/>
            <p:nvPr/>
          </p:nvSpPr>
          <p:spPr bwMode="auto">
            <a:xfrm>
              <a:off x="10179050" y="9525"/>
              <a:ext cx="466725" cy="157163"/>
            </a:xfrm>
            <a:custGeom>
              <a:avLst/>
              <a:gdLst/>
              <a:ahLst/>
              <a:cxnLst/>
              <a:rect l="0" t="0" r="r" b="b"/>
              <a:pathLst>
                <a:path w="98" h="33">
                  <a:moveTo>
                    <a:pt x="98" y="33"/>
                  </a:moveTo>
                  <a:cubicBezTo>
                    <a:pt x="65" y="21"/>
                    <a:pt x="33" y="10"/>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1" name="Freeform 10"/>
            <p:cNvSpPr/>
            <p:nvPr/>
          </p:nvSpPr>
          <p:spPr bwMode="auto">
            <a:xfrm>
              <a:off x="9471025" y="5811838"/>
              <a:ext cx="1174750" cy="1046163"/>
            </a:xfrm>
            <a:custGeom>
              <a:avLst/>
              <a:gdLst/>
              <a:ahLst/>
              <a:cxnLst/>
              <a:rect l="0" t="0" r="r" b="b"/>
              <a:pathLst>
                <a:path w="247" h="220">
                  <a:moveTo>
                    <a:pt x="0" y="220"/>
                  </a:moveTo>
                  <a:cubicBezTo>
                    <a:pt x="86" y="152"/>
                    <a:pt x="169" y="78"/>
                    <a:pt x="247"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2" name="Freeform 11"/>
            <p:cNvSpPr/>
            <p:nvPr/>
          </p:nvSpPr>
          <p:spPr bwMode="auto">
            <a:xfrm>
              <a:off x="1985963" y="0"/>
              <a:ext cx="3622675" cy="6848475"/>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3" name="Freeform 12"/>
            <p:cNvSpPr/>
            <p:nvPr/>
          </p:nvSpPr>
          <p:spPr bwMode="auto">
            <a:xfrm>
              <a:off x="10479088" y="9525"/>
              <a:ext cx="166688" cy="57150"/>
            </a:xfrm>
            <a:custGeom>
              <a:avLst/>
              <a:gdLst/>
              <a:ahLst/>
              <a:cxnLst/>
              <a:rect l="0" t="0" r="r" b="b"/>
              <a:pathLst>
                <a:path w="35" h="12">
                  <a:moveTo>
                    <a:pt x="35" y="12"/>
                  </a:moveTo>
                  <a:cubicBezTo>
                    <a:pt x="23" y="8"/>
                    <a:pt x="12" y="4"/>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4" name="Freeform 13"/>
            <p:cNvSpPr/>
            <p:nvPr/>
          </p:nvSpPr>
          <p:spPr bwMode="auto">
            <a:xfrm>
              <a:off x="9618663" y="5940425"/>
              <a:ext cx="1027113" cy="908050"/>
            </a:xfrm>
            <a:custGeom>
              <a:avLst/>
              <a:gdLst/>
              <a:ahLst/>
              <a:cxnLst/>
              <a:rect l="0" t="0" r="r" b="b"/>
              <a:pathLst>
                <a:path w="216" h="191">
                  <a:moveTo>
                    <a:pt x="0" y="191"/>
                  </a:moveTo>
                  <a:cubicBezTo>
                    <a:pt x="75" y="131"/>
                    <a:pt x="147" y="67"/>
                    <a:pt x="216"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5" name="Freeform 14"/>
            <p:cNvSpPr/>
            <p:nvPr/>
          </p:nvSpPr>
          <p:spPr bwMode="auto">
            <a:xfrm>
              <a:off x="1985963" y="0"/>
              <a:ext cx="3248025" cy="6848475"/>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5"/>
            <p:cNvSpPr/>
            <p:nvPr/>
          </p:nvSpPr>
          <p:spPr bwMode="auto">
            <a:xfrm>
              <a:off x="9780588" y="6054725"/>
              <a:ext cx="865188" cy="793750"/>
            </a:xfrm>
            <a:custGeom>
              <a:avLst/>
              <a:gdLst/>
              <a:ahLst/>
              <a:cxnLst/>
              <a:rect l="0" t="0" r="r" b="b"/>
              <a:pathLst>
                <a:path w="182" h="167">
                  <a:moveTo>
                    <a:pt x="0" y="167"/>
                  </a:moveTo>
                  <a:cubicBezTo>
                    <a:pt x="63" y="114"/>
                    <a:pt x="123" y="58"/>
                    <a:pt x="182"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6"/>
            <p:cNvSpPr/>
            <p:nvPr/>
          </p:nvSpPr>
          <p:spPr bwMode="auto">
            <a:xfrm>
              <a:off x="1871663" y="0"/>
              <a:ext cx="3233738" cy="6848475"/>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7"/>
            <p:cNvSpPr/>
            <p:nvPr/>
          </p:nvSpPr>
          <p:spPr bwMode="auto">
            <a:xfrm>
              <a:off x="9956800" y="6216650"/>
              <a:ext cx="688975" cy="631825"/>
            </a:xfrm>
            <a:custGeom>
              <a:avLst/>
              <a:gdLst/>
              <a:ahLst/>
              <a:cxnLst/>
              <a:rect l="0" t="0" r="r" b="b"/>
              <a:pathLst>
                <a:path w="145" h="133">
                  <a:moveTo>
                    <a:pt x="0" y="133"/>
                  </a:moveTo>
                  <a:cubicBezTo>
                    <a:pt x="50" y="90"/>
                    <a:pt x="98" y="46"/>
                    <a:pt x="14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8"/>
            <p:cNvSpPr/>
            <p:nvPr/>
          </p:nvSpPr>
          <p:spPr bwMode="auto">
            <a:xfrm>
              <a:off x="1466850" y="0"/>
              <a:ext cx="3424238" cy="6848475"/>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9"/>
            <p:cNvSpPr/>
            <p:nvPr/>
          </p:nvSpPr>
          <p:spPr bwMode="auto">
            <a:xfrm>
              <a:off x="10264775" y="6519863"/>
              <a:ext cx="381000" cy="328613"/>
            </a:xfrm>
            <a:custGeom>
              <a:avLst/>
              <a:gdLst/>
              <a:ahLst/>
              <a:cxnLst/>
              <a:rect l="0" t="0" r="r" b="b"/>
              <a:pathLst>
                <a:path w="80" h="69">
                  <a:moveTo>
                    <a:pt x="0" y="69"/>
                  </a:moveTo>
                  <a:cubicBezTo>
                    <a:pt x="27" y="47"/>
                    <a:pt x="53" y="24"/>
                    <a:pt x="8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20"/>
            <p:cNvSpPr/>
            <p:nvPr/>
          </p:nvSpPr>
          <p:spPr bwMode="auto">
            <a:xfrm>
              <a:off x="1581150" y="0"/>
              <a:ext cx="2720975" cy="6848475"/>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21"/>
            <p:cNvSpPr/>
            <p:nvPr/>
          </p:nvSpPr>
          <p:spPr bwMode="auto">
            <a:xfrm>
              <a:off x="1243013" y="0"/>
              <a:ext cx="2949575" cy="6848475"/>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4" name="Freeform 22"/>
            <p:cNvSpPr/>
            <p:nvPr/>
          </p:nvSpPr>
          <p:spPr bwMode="auto">
            <a:xfrm>
              <a:off x="1524000" y="0"/>
              <a:ext cx="1446213" cy="2030413"/>
            </a:xfrm>
            <a:custGeom>
              <a:avLst/>
              <a:gdLst/>
              <a:ahLst/>
              <a:cxnLst/>
              <a:rect l="0" t="0" r="r" b="b"/>
              <a:pathLst>
                <a:path w="304" h="427">
                  <a:moveTo>
                    <a:pt x="304" y="0"/>
                  </a:moveTo>
                  <a:cubicBezTo>
                    <a:pt x="170" y="120"/>
                    <a:pt x="69" y="267"/>
                    <a:pt x="0" y="42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3"/>
            <p:cNvSpPr/>
            <p:nvPr/>
          </p:nvSpPr>
          <p:spPr bwMode="auto">
            <a:xfrm>
              <a:off x="1524000" y="9525"/>
              <a:ext cx="1246188" cy="1641475"/>
            </a:xfrm>
            <a:custGeom>
              <a:avLst/>
              <a:gdLst/>
              <a:ahLst/>
              <a:cxnLst/>
              <a:rect l="0" t="0" r="r" b="b"/>
              <a:pathLst>
                <a:path w="262" h="345">
                  <a:moveTo>
                    <a:pt x="262" y="0"/>
                  </a:moveTo>
                  <a:cubicBezTo>
                    <a:pt x="152" y="102"/>
                    <a:pt x="65" y="217"/>
                    <a:pt x="0" y="34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4"/>
            <p:cNvSpPr/>
            <p:nvPr/>
          </p:nvSpPr>
          <p:spPr bwMode="auto">
            <a:xfrm>
              <a:off x="1524000" y="0"/>
              <a:ext cx="1036638" cy="1212850"/>
            </a:xfrm>
            <a:custGeom>
              <a:avLst/>
              <a:gdLst/>
              <a:ahLst/>
              <a:cxnLst/>
              <a:rect l="0" t="0" r="r" b="b"/>
              <a:pathLst>
                <a:path w="218" h="255">
                  <a:moveTo>
                    <a:pt x="218" y="0"/>
                  </a:moveTo>
                  <a:cubicBezTo>
                    <a:pt x="137" y="77"/>
                    <a:pt x="62" y="162"/>
                    <a:pt x="0" y="25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0" name="Group 19"/>
          <p:cNvGrpSpPr/>
          <p:nvPr/>
        </p:nvGrpSpPr>
        <p:grpSpPr>
          <a:xfrm>
            <a:off x="640080" y="1699589"/>
            <a:ext cx="3286552" cy="3470421"/>
            <a:chOff x="640080" y="1699589"/>
            <a:chExt cx="3286552" cy="3470421"/>
          </a:xfrm>
        </p:grpSpPr>
        <p:sp>
          <p:nvSpPr>
            <p:cNvPr id="21" name="Rectangle 20"/>
            <p:cNvSpPr/>
            <p:nvPr/>
          </p:nvSpPr>
          <p:spPr>
            <a:xfrm>
              <a:off x="644453" y="1699589"/>
              <a:ext cx="327780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Isosceles Triangle 22"/>
            <p:cNvSpPr/>
            <p:nvPr/>
          </p:nvSpPr>
          <p:spPr>
            <a:xfrm rot="10800000">
              <a:off x="2125363" y="48976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640080" y="2275661"/>
              <a:ext cx="32865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25554" y="2349924"/>
            <a:ext cx="3112048" cy="246495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4415687" y="803186"/>
            <a:ext cx="4091410" cy="5248622"/>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7B91AF-74D1-43B0-A325-D06347E451B2}"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83064578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4" name="Group 773"/>
          <p:cNvGrpSpPr/>
          <p:nvPr/>
        </p:nvGrpSpPr>
        <p:grpSpPr>
          <a:xfrm>
            <a:off x="0" y="0"/>
            <a:ext cx="9555163" cy="6853238"/>
            <a:chOff x="1524000" y="0"/>
            <a:chExt cx="9555163" cy="6853238"/>
          </a:xfrm>
        </p:grpSpPr>
        <p:sp>
          <p:nvSpPr>
            <p:cNvPr id="775" name="Freeform 6"/>
            <p:cNvSpPr/>
            <p:nvPr/>
          </p:nvSpPr>
          <p:spPr bwMode="auto">
            <a:xfrm>
              <a:off x="1524000" y="1331913"/>
              <a:ext cx="7837488" cy="5521325"/>
            </a:xfrm>
            <a:custGeom>
              <a:avLst/>
              <a:gdLst/>
              <a:ahLst/>
              <a:cxnLst/>
              <a:rect l="0" t="0" r="r" b="b"/>
              <a:pathLst>
                <a:path w="1648" h="1161">
                  <a:moveTo>
                    <a:pt x="1362" y="1161"/>
                  </a:moveTo>
                  <a:cubicBezTo>
                    <a:pt x="1648" y="920"/>
                    <a:pt x="1283" y="505"/>
                    <a:pt x="1097" y="326"/>
                  </a:cubicBezTo>
                  <a:cubicBezTo>
                    <a:pt x="926" y="162"/>
                    <a:pt x="709" y="35"/>
                    <a:pt x="470" y="14"/>
                  </a:cubicBezTo>
                  <a:cubicBezTo>
                    <a:pt x="315" y="0"/>
                    <a:pt x="142" y="49"/>
                    <a:pt x="0" y="138"/>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6" name="Freeform 7"/>
            <p:cNvSpPr/>
            <p:nvPr/>
          </p:nvSpPr>
          <p:spPr bwMode="auto">
            <a:xfrm>
              <a:off x="1524000" y="5564188"/>
              <a:ext cx="1412875" cy="1284288"/>
            </a:xfrm>
            <a:custGeom>
              <a:avLst/>
              <a:gdLst/>
              <a:ahLst/>
              <a:cxnLst/>
              <a:rect l="0" t="0" r="r" b="b"/>
              <a:pathLst>
                <a:path w="297" h="270">
                  <a:moveTo>
                    <a:pt x="0" y="0"/>
                  </a:moveTo>
                  <a:cubicBezTo>
                    <a:pt x="73" y="119"/>
                    <a:pt x="186" y="220"/>
                    <a:pt x="297" y="27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7" name="Freeform 8"/>
            <p:cNvSpPr/>
            <p:nvPr/>
          </p:nvSpPr>
          <p:spPr bwMode="auto">
            <a:xfrm>
              <a:off x="1524000" y="2030413"/>
              <a:ext cx="6510338" cy="4813300"/>
            </a:xfrm>
            <a:custGeom>
              <a:avLst/>
              <a:gdLst/>
              <a:ahLst/>
              <a:cxnLst/>
              <a:rect l="0" t="0" r="r" b="b"/>
              <a:pathLst>
                <a:path w="1369" h="1012">
                  <a:moveTo>
                    <a:pt x="845" y="1012"/>
                  </a:moveTo>
                  <a:cubicBezTo>
                    <a:pt x="1043" y="967"/>
                    <a:pt x="1369" y="853"/>
                    <a:pt x="1263" y="588"/>
                  </a:cubicBezTo>
                  <a:cubicBezTo>
                    <a:pt x="1164" y="340"/>
                    <a:pt x="861" y="107"/>
                    <a:pt x="602" y="49"/>
                  </a:cubicBezTo>
                  <a:cubicBezTo>
                    <a:pt x="383" y="0"/>
                    <a:pt x="135" y="97"/>
                    <a:pt x="0" y="28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8" name="Freeform 9"/>
            <p:cNvSpPr/>
            <p:nvPr/>
          </p:nvSpPr>
          <p:spPr bwMode="auto">
            <a:xfrm>
              <a:off x="1528763" y="6207125"/>
              <a:ext cx="717550" cy="646113"/>
            </a:xfrm>
            <a:custGeom>
              <a:avLst/>
              <a:gdLst/>
              <a:ahLst/>
              <a:cxnLst/>
              <a:rect l="0" t="0" r="r" b="b"/>
              <a:pathLst>
                <a:path w="151" h="136">
                  <a:moveTo>
                    <a:pt x="0" y="0"/>
                  </a:moveTo>
                  <a:cubicBezTo>
                    <a:pt x="45" y="52"/>
                    <a:pt x="97" y="99"/>
                    <a:pt x="151" y="13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79" name="Freeform 10"/>
            <p:cNvSpPr/>
            <p:nvPr/>
          </p:nvSpPr>
          <p:spPr bwMode="auto">
            <a:xfrm>
              <a:off x="1524000" y="1806575"/>
              <a:ext cx="6753225" cy="5046663"/>
            </a:xfrm>
            <a:custGeom>
              <a:avLst/>
              <a:gdLst/>
              <a:ahLst/>
              <a:cxnLst/>
              <a:rect l="0" t="0" r="r" b="b"/>
              <a:pathLst>
                <a:path w="1420" h="1061">
                  <a:moveTo>
                    <a:pt x="1034" y="1061"/>
                  </a:moveTo>
                  <a:cubicBezTo>
                    <a:pt x="1148" y="1019"/>
                    <a:pt x="1283" y="957"/>
                    <a:pt x="1345" y="845"/>
                  </a:cubicBezTo>
                  <a:cubicBezTo>
                    <a:pt x="1420" y="710"/>
                    <a:pt x="1338" y="570"/>
                    <a:pt x="1249" y="466"/>
                  </a:cubicBezTo>
                  <a:cubicBezTo>
                    <a:pt x="1068" y="253"/>
                    <a:pt x="816" y="57"/>
                    <a:pt x="530" y="23"/>
                  </a:cubicBezTo>
                  <a:cubicBezTo>
                    <a:pt x="336" y="0"/>
                    <a:pt x="140" y="87"/>
                    <a:pt x="0" y="22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80" name="Freeform 11"/>
            <p:cNvSpPr/>
            <p:nvPr/>
          </p:nvSpPr>
          <p:spPr bwMode="auto">
            <a:xfrm>
              <a:off x="1524000" y="669925"/>
              <a:ext cx="8797925" cy="6183313"/>
            </a:xfrm>
            <a:custGeom>
              <a:avLst/>
              <a:gdLst/>
              <a:ahLst/>
              <a:cxnLst/>
              <a:rect l="0" t="0" r="r" b="b"/>
              <a:pathLst>
                <a:path w="1850" h="1300">
                  <a:moveTo>
                    <a:pt x="1552" y="1300"/>
                  </a:moveTo>
                  <a:cubicBezTo>
                    <a:pt x="1850" y="1019"/>
                    <a:pt x="1504" y="652"/>
                    <a:pt x="1288" y="447"/>
                  </a:cubicBezTo>
                  <a:cubicBezTo>
                    <a:pt x="1085" y="255"/>
                    <a:pt x="838" y="90"/>
                    <a:pt x="559" y="37"/>
                  </a:cubicBezTo>
                  <a:cubicBezTo>
                    <a:pt x="364" y="0"/>
                    <a:pt x="171" y="40"/>
                    <a:pt x="0" y="131"/>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1" name="Freeform 12"/>
            <p:cNvSpPr/>
            <p:nvPr/>
          </p:nvSpPr>
          <p:spPr bwMode="auto">
            <a:xfrm>
              <a:off x="1524000" y="119063"/>
              <a:ext cx="9555163" cy="6734175"/>
            </a:xfrm>
            <a:custGeom>
              <a:avLst/>
              <a:gdLst/>
              <a:ahLst/>
              <a:cxnLst/>
              <a:rect l="0" t="0" r="r" b="b"/>
              <a:pathLst>
                <a:path w="2009" h="1416">
                  <a:moveTo>
                    <a:pt x="1725" y="1416"/>
                  </a:moveTo>
                  <a:cubicBezTo>
                    <a:pt x="2009" y="1117"/>
                    <a:pt x="1728" y="785"/>
                    <a:pt x="1492" y="565"/>
                  </a:cubicBezTo>
                  <a:cubicBezTo>
                    <a:pt x="1248" y="339"/>
                    <a:pt x="961" y="143"/>
                    <a:pt x="635" y="61"/>
                  </a:cubicBezTo>
                  <a:cubicBezTo>
                    <a:pt x="392" y="0"/>
                    <a:pt x="190" y="18"/>
                    <a:pt x="0" y="10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2" name="Freeform 13"/>
            <p:cNvSpPr/>
            <p:nvPr/>
          </p:nvSpPr>
          <p:spPr bwMode="auto">
            <a:xfrm>
              <a:off x="5419725" y="4763"/>
              <a:ext cx="5216525" cy="5368925"/>
            </a:xfrm>
            <a:custGeom>
              <a:avLst/>
              <a:gdLst/>
              <a:ahLst/>
              <a:cxnLst/>
              <a:rect l="0" t="0" r="r" b="b"/>
              <a:pathLst>
                <a:path w="1097" h="1129">
                  <a:moveTo>
                    <a:pt x="1097" y="1129"/>
                  </a:moveTo>
                  <a:cubicBezTo>
                    <a:pt x="1031" y="909"/>
                    <a:pt x="843" y="701"/>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3" name="Freeform 15"/>
            <p:cNvSpPr/>
            <p:nvPr/>
          </p:nvSpPr>
          <p:spPr bwMode="auto">
            <a:xfrm>
              <a:off x="5813425" y="4763"/>
              <a:ext cx="4832350" cy="4822825"/>
            </a:xfrm>
            <a:custGeom>
              <a:avLst/>
              <a:gdLst/>
              <a:ahLst/>
              <a:cxnLst/>
              <a:rect l="0" t="0" r="r" b="b"/>
              <a:pathLst>
                <a:path w="1016" h="1014">
                  <a:moveTo>
                    <a:pt x="1016" y="1014"/>
                  </a:moveTo>
                  <a:cubicBezTo>
                    <a:pt x="934" y="849"/>
                    <a:pt x="802" y="6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84" name="Freeform 16"/>
            <p:cNvSpPr/>
            <p:nvPr/>
          </p:nvSpPr>
          <p:spPr bwMode="auto">
            <a:xfrm>
              <a:off x="6003925" y="4763"/>
              <a:ext cx="4641850" cy="4598988"/>
            </a:xfrm>
            <a:custGeom>
              <a:avLst/>
              <a:gdLst/>
              <a:ahLst/>
              <a:cxnLst/>
              <a:rect l="0" t="0" r="r" b="b"/>
              <a:pathLst>
                <a:path w="976" h="967">
                  <a:moveTo>
                    <a:pt x="976" y="967"/>
                  </a:moveTo>
                  <a:cubicBezTo>
                    <a:pt x="894" y="822"/>
                    <a:pt x="779" y="689"/>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785" name="Freeform 17"/>
            <p:cNvSpPr/>
            <p:nvPr/>
          </p:nvSpPr>
          <p:spPr bwMode="auto">
            <a:xfrm>
              <a:off x="6203950" y="0"/>
              <a:ext cx="4441825" cy="4237038"/>
            </a:xfrm>
            <a:custGeom>
              <a:avLst/>
              <a:gdLst/>
              <a:ahLst/>
              <a:cxnLst/>
              <a:rect l="0" t="0" r="r" b="b"/>
              <a:pathLst>
                <a:path w="934" h="891">
                  <a:moveTo>
                    <a:pt x="934" y="891"/>
                  </a:moveTo>
                  <a:cubicBezTo>
                    <a:pt x="863" y="783"/>
                    <a:pt x="778" y="684"/>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6" name="Freeform 18"/>
            <p:cNvSpPr/>
            <p:nvPr/>
          </p:nvSpPr>
          <p:spPr bwMode="auto">
            <a:xfrm>
              <a:off x="6456363" y="4763"/>
              <a:ext cx="4179888" cy="3986213"/>
            </a:xfrm>
            <a:custGeom>
              <a:avLst/>
              <a:gdLst/>
              <a:ahLst/>
              <a:cxnLst/>
              <a:rect l="0" t="0" r="r" b="b"/>
              <a:pathLst>
                <a:path w="879" h="838">
                  <a:moveTo>
                    <a:pt x="879" y="838"/>
                  </a:moveTo>
                  <a:cubicBezTo>
                    <a:pt x="821" y="755"/>
                    <a:pt x="756" y="679"/>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7" name="Freeform 19"/>
            <p:cNvSpPr/>
            <p:nvPr/>
          </p:nvSpPr>
          <p:spPr bwMode="auto">
            <a:xfrm>
              <a:off x="6869113" y="4763"/>
              <a:ext cx="3776663" cy="3838575"/>
            </a:xfrm>
            <a:custGeom>
              <a:avLst/>
              <a:gdLst/>
              <a:ahLst/>
              <a:cxnLst/>
              <a:rect l="0" t="0" r="r" b="b"/>
              <a:pathLst>
                <a:path w="794" h="807">
                  <a:moveTo>
                    <a:pt x="794" y="807"/>
                  </a:moveTo>
                  <a:cubicBezTo>
                    <a:pt x="745" y="739"/>
                    <a:pt x="695" y="676"/>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8" name="Freeform 20"/>
            <p:cNvSpPr/>
            <p:nvPr/>
          </p:nvSpPr>
          <p:spPr bwMode="auto">
            <a:xfrm>
              <a:off x="8758238" y="4763"/>
              <a:ext cx="1887538" cy="1355725"/>
            </a:xfrm>
            <a:custGeom>
              <a:avLst/>
              <a:gdLst/>
              <a:ahLst/>
              <a:cxnLst/>
              <a:rect l="0" t="0" r="r" b="b"/>
              <a:pathLst>
                <a:path w="397" h="285">
                  <a:moveTo>
                    <a:pt x="397" y="285"/>
                  </a:moveTo>
                  <a:cubicBezTo>
                    <a:pt x="270" y="182"/>
                    <a:pt x="138" y="8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9" name="Freeform 21"/>
            <p:cNvSpPr/>
            <p:nvPr/>
          </p:nvSpPr>
          <p:spPr bwMode="auto">
            <a:xfrm>
              <a:off x="9223375" y="9525"/>
              <a:ext cx="1422400" cy="1108075"/>
            </a:xfrm>
            <a:custGeom>
              <a:avLst/>
              <a:gdLst/>
              <a:ahLst/>
              <a:cxnLst/>
              <a:rect l="0" t="0" r="r" b="b"/>
              <a:pathLst>
                <a:path w="299" h="233">
                  <a:moveTo>
                    <a:pt x="299" y="233"/>
                  </a:moveTo>
                  <a:cubicBezTo>
                    <a:pt x="197" y="145"/>
                    <a:pt x="97" y="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0" name="Freeform 22"/>
            <p:cNvSpPr/>
            <p:nvPr/>
          </p:nvSpPr>
          <p:spPr bwMode="auto">
            <a:xfrm>
              <a:off x="10009188" y="4763"/>
              <a:ext cx="636588" cy="361950"/>
            </a:xfrm>
            <a:custGeom>
              <a:avLst/>
              <a:gdLst/>
              <a:ahLst/>
              <a:cxnLst/>
              <a:rect l="0" t="0" r="r" b="b"/>
              <a:pathLst>
                <a:path w="134" h="76">
                  <a:moveTo>
                    <a:pt x="0" y="0"/>
                  </a:moveTo>
                  <a:cubicBezTo>
                    <a:pt x="45" y="25"/>
                    <a:pt x="89" y="50"/>
                    <a:pt x="134" y="7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 name="Group 6"/>
          <p:cNvGrpSpPr/>
          <p:nvPr/>
        </p:nvGrpSpPr>
        <p:grpSpPr>
          <a:xfrm>
            <a:off x="2403476" y="1158902"/>
            <a:ext cx="4317684" cy="4537816"/>
            <a:chOff x="2403476" y="1158902"/>
            <a:chExt cx="4317684" cy="4537816"/>
          </a:xfrm>
        </p:grpSpPr>
        <p:sp>
          <p:nvSpPr>
            <p:cNvPr id="28" name="Rectangle 27"/>
            <p:cNvSpPr/>
            <p:nvPr/>
          </p:nvSpPr>
          <p:spPr>
            <a:xfrm>
              <a:off x="2403476" y="1158902"/>
              <a:ext cx="4317684"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2403476" y="1963574"/>
              <a:ext cx="4317684" cy="33844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3" name="Isosceles Triangle 28"/>
            <p:cNvSpPr/>
            <p:nvPr/>
          </p:nvSpPr>
          <p:spPr>
            <a:xfrm rot="10800000">
              <a:off x="4358702" y="5345655"/>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2479148" y="2028827"/>
            <a:ext cx="4162952" cy="1732474"/>
          </a:xfrm>
        </p:spPr>
        <p:txBody>
          <a:bodyPr bIns="0" anchor="b">
            <a:normAutofit/>
          </a:bodyPr>
          <a:lstStyle>
            <a:lvl1pPr algn="ctr">
              <a:defRPr sz="36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2479148" y="3843338"/>
            <a:ext cx="4162952" cy="1426097"/>
          </a:xfrm>
        </p:spPr>
        <p:txBody>
          <a:bodyPr tIns="0">
            <a:normAutofit/>
          </a:bodyPr>
          <a:lstStyle>
            <a:lvl1pPr marL="0" indent="0" algn="ctr">
              <a:buNone/>
              <a:defRPr sz="1600">
                <a:solidFill>
                  <a:srgbClr val="FFFEFF"/>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40080" y="320040"/>
            <a:ext cx="2743200" cy="320040"/>
          </a:xfrm>
        </p:spPr>
        <p:txBody>
          <a:bodyPr/>
          <a:lstStyle/>
          <a:p>
            <a:fld id="{B77B91AF-74D1-43B0-A325-D06347E451B2}" type="datetimeFigureOut">
              <a:rPr lang="en-US" smtClean="0"/>
              <a:t>11/10/2020</a:t>
            </a:fld>
            <a:endParaRPr lang="en-US"/>
          </a:p>
        </p:txBody>
      </p:sp>
      <p:sp>
        <p:nvSpPr>
          <p:cNvPr id="5" name="Footer Placeholder 4"/>
          <p:cNvSpPr>
            <a:spLocks noGrp="1"/>
          </p:cNvSpPr>
          <p:nvPr>
            <p:ph type="ftr" sz="quarter" idx="11"/>
          </p:nvPr>
        </p:nvSpPr>
        <p:spPr>
          <a:xfrm>
            <a:off x="640080" y="6227064"/>
            <a:ext cx="7854696"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7808976" y="320040"/>
            <a:ext cx="685800" cy="320040"/>
          </a:xfrm>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420753041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41" name="Group 40"/>
          <p:cNvGrpSpPr/>
          <p:nvPr/>
        </p:nvGrpSpPr>
        <p:grpSpPr>
          <a:xfrm>
            <a:off x="-286226" y="0"/>
            <a:ext cx="9421759" cy="6858001"/>
            <a:chOff x="1243013" y="0"/>
            <a:chExt cx="9402763" cy="6858001"/>
          </a:xfrm>
        </p:grpSpPr>
        <p:sp>
          <p:nvSpPr>
            <p:cNvPr id="42" name="Freeform 5"/>
            <p:cNvSpPr/>
            <p:nvPr/>
          </p:nvSpPr>
          <p:spPr bwMode="auto">
            <a:xfrm>
              <a:off x="2289175" y="0"/>
              <a:ext cx="3867150" cy="6848475"/>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6"/>
            <p:cNvSpPr/>
            <p:nvPr/>
          </p:nvSpPr>
          <p:spPr bwMode="auto">
            <a:xfrm>
              <a:off x="9604375" y="9525"/>
              <a:ext cx="1041400" cy="328613"/>
            </a:xfrm>
            <a:custGeom>
              <a:avLst/>
              <a:gdLst/>
              <a:ahLst/>
              <a:cxnLst/>
              <a:rect l="0" t="0" r="r" b="b"/>
              <a:pathLst>
                <a:path w="219" h="69">
                  <a:moveTo>
                    <a:pt x="219" y="69"/>
                  </a:moveTo>
                  <a:cubicBezTo>
                    <a:pt x="147" y="41"/>
                    <a:pt x="71" y="1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 name="Freeform 7"/>
            <p:cNvSpPr/>
            <p:nvPr/>
          </p:nvSpPr>
          <p:spPr bwMode="auto">
            <a:xfrm>
              <a:off x="9223375" y="5578475"/>
              <a:ext cx="1422400" cy="1270000"/>
            </a:xfrm>
            <a:custGeom>
              <a:avLst/>
              <a:gdLst/>
              <a:ahLst/>
              <a:cxnLst/>
              <a:rect l="0" t="0" r="r" b="b"/>
              <a:pathLst>
                <a:path w="299" h="267">
                  <a:moveTo>
                    <a:pt x="0" y="267"/>
                  </a:moveTo>
                  <a:cubicBezTo>
                    <a:pt x="105" y="186"/>
                    <a:pt x="206" y="96"/>
                    <a:pt x="299"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8"/>
            <p:cNvSpPr/>
            <p:nvPr/>
          </p:nvSpPr>
          <p:spPr bwMode="auto">
            <a:xfrm>
              <a:off x="2103438" y="0"/>
              <a:ext cx="3681413" cy="6848475"/>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9"/>
            <p:cNvSpPr/>
            <p:nvPr/>
          </p:nvSpPr>
          <p:spPr bwMode="auto">
            <a:xfrm>
              <a:off x="10179050" y="9525"/>
              <a:ext cx="466725" cy="157163"/>
            </a:xfrm>
            <a:custGeom>
              <a:avLst/>
              <a:gdLst/>
              <a:ahLst/>
              <a:cxnLst/>
              <a:rect l="0" t="0" r="r" b="b"/>
              <a:pathLst>
                <a:path w="98" h="33">
                  <a:moveTo>
                    <a:pt x="98" y="33"/>
                  </a:moveTo>
                  <a:cubicBezTo>
                    <a:pt x="65" y="21"/>
                    <a:pt x="33" y="10"/>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7" name="Freeform 10"/>
            <p:cNvSpPr/>
            <p:nvPr/>
          </p:nvSpPr>
          <p:spPr bwMode="auto">
            <a:xfrm>
              <a:off x="9471025" y="5811838"/>
              <a:ext cx="1174750" cy="1046163"/>
            </a:xfrm>
            <a:custGeom>
              <a:avLst/>
              <a:gdLst/>
              <a:ahLst/>
              <a:cxnLst/>
              <a:rect l="0" t="0" r="r" b="b"/>
              <a:pathLst>
                <a:path w="247" h="220">
                  <a:moveTo>
                    <a:pt x="0" y="220"/>
                  </a:moveTo>
                  <a:cubicBezTo>
                    <a:pt x="86" y="152"/>
                    <a:pt x="169" y="78"/>
                    <a:pt x="247"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8" name="Freeform 11"/>
            <p:cNvSpPr/>
            <p:nvPr/>
          </p:nvSpPr>
          <p:spPr bwMode="auto">
            <a:xfrm>
              <a:off x="1985963" y="0"/>
              <a:ext cx="3622675" cy="6848475"/>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2"/>
            <p:cNvSpPr/>
            <p:nvPr/>
          </p:nvSpPr>
          <p:spPr bwMode="auto">
            <a:xfrm>
              <a:off x="10479088" y="9525"/>
              <a:ext cx="166688" cy="57150"/>
            </a:xfrm>
            <a:custGeom>
              <a:avLst/>
              <a:gdLst/>
              <a:ahLst/>
              <a:cxnLst/>
              <a:rect l="0" t="0" r="r" b="b"/>
              <a:pathLst>
                <a:path w="35" h="12">
                  <a:moveTo>
                    <a:pt x="35" y="12"/>
                  </a:moveTo>
                  <a:cubicBezTo>
                    <a:pt x="23" y="8"/>
                    <a:pt x="12" y="4"/>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3"/>
            <p:cNvSpPr/>
            <p:nvPr/>
          </p:nvSpPr>
          <p:spPr bwMode="auto">
            <a:xfrm>
              <a:off x="9618663" y="5940425"/>
              <a:ext cx="1027113" cy="908050"/>
            </a:xfrm>
            <a:custGeom>
              <a:avLst/>
              <a:gdLst/>
              <a:ahLst/>
              <a:cxnLst/>
              <a:rect l="0" t="0" r="r" b="b"/>
              <a:pathLst>
                <a:path w="216" h="191">
                  <a:moveTo>
                    <a:pt x="0" y="191"/>
                  </a:moveTo>
                  <a:cubicBezTo>
                    <a:pt x="75" y="131"/>
                    <a:pt x="147" y="67"/>
                    <a:pt x="216"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4"/>
            <p:cNvSpPr/>
            <p:nvPr/>
          </p:nvSpPr>
          <p:spPr bwMode="auto">
            <a:xfrm>
              <a:off x="1985963" y="0"/>
              <a:ext cx="3248025" cy="6848475"/>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5"/>
            <p:cNvSpPr/>
            <p:nvPr/>
          </p:nvSpPr>
          <p:spPr bwMode="auto">
            <a:xfrm>
              <a:off x="9780588" y="6054725"/>
              <a:ext cx="865188" cy="793750"/>
            </a:xfrm>
            <a:custGeom>
              <a:avLst/>
              <a:gdLst/>
              <a:ahLst/>
              <a:cxnLst/>
              <a:rect l="0" t="0" r="r" b="b"/>
              <a:pathLst>
                <a:path w="182" h="167">
                  <a:moveTo>
                    <a:pt x="0" y="167"/>
                  </a:moveTo>
                  <a:cubicBezTo>
                    <a:pt x="63" y="114"/>
                    <a:pt x="123" y="58"/>
                    <a:pt x="182"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6"/>
            <p:cNvSpPr/>
            <p:nvPr/>
          </p:nvSpPr>
          <p:spPr bwMode="auto">
            <a:xfrm>
              <a:off x="1871663" y="0"/>
              <a:ext cx="3233738" cy="6848475"/>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7"/>
            <p:cNvSpPr/>
            <p:nvPr/>
          </p:nvSpPr>
          <p:spPr bwMode="auto">
            <a:xfrm>
              <a:off x="9956800" y="6216650"/>
              <a:ext cx="688975" cy="631825"/>
            </a:xfrm>
            <a:custGeom>
              <a:avLst/>
              <a:gdLst/>
              <a:ahLst/>
              <a:cxnLst/>
              <a:rect l="0" t="0" r="r" b="b"/>
              <a:pathLst>
                <a:path w="145" h="133">
                  <a:moveTo>
                    <a:pt x="0" y="133"/>
                  </a:moveTo>
                  <a:cubicBezTo>
                    <a:pt x="50" y="90"/>
                    <a:pt x="98" y="46"/>
                    <a:pt x="14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18"/>
            <p:cNvSpPr/>
            <p:nvPr/>
          </p:nvSpPr>
          <p:spPr bwMode="auto">
            <a:xfrm>
              <a:off x="1466850" y="0"/>
              <a:ext cx="3424238" cy="6848475"/>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19"/>
            <p:cNvSpPr/>
            <p:nvPr/>
          </p:nvSpPr>
          <p:spPr bwMode="auto">
            <a:xfrm>
              <a:off x="10264775" y="6519863"/>
              <a:ext cx="381000" cy="328613"/>
            </a:xfrm>
            <a:custGeom>
              <a:avLst/>
              <a:gdLst/>
              <a:ahLst/>
              <a:cxnLst/>
              <a:rect l="0" t="0" r="r" b="b"/>
              <a:pathLst>
                <a:path w="80" h="69">
                  <a:moveTo>
                    <a:pt x="0" y="69"/>
                  </a:moveTo>
                  <a:cubicBezTo>
                    <a:pt x="27" y="47"/>
                    <a:pt x="53" y="24"/>
                    <a:pt x="8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0"/>
            <p:cNvSpPr/>
            <p:nvPr/>
          </p:nvSpPr>
          <p:spPr bwMode="auto">
            <a:xfrm>
              <a:off x="1581150" y="0"/>
              <a:ext cx="2720975" cy="6848475"/>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8" name="Freeform 21"/>
            <p:cNvSpPr/>
            <p:nvPr/>
          </p:nvSpPr>
          <p:spPr bwMode="auto">
            <a:xfrm>
              <a:off x="1243013" y="0"/>
              <a:ext cx="2949575" cy="6848475"/>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9" name="Freeform 22"/>
            <p:cNvSpPr/>
            <p:nvPr/>
          </p:nvSpPr>
          <p:spPr bwMode="auto">
            <a:xfrm>
              <a:off x="1524000" y="0"/>
              <a:ext cx="1446213" cy="2030413"/>
            </a:xfrm>
            <a:custGeom>
              <a:avLst/>
              <a:gdLst/>
              <a:ahLst/>
              <a:cxnLst/>
              <a:rect l="0" t="0" r="r" b="b"/>
              <a:pathLst>
                <a:path w="304" h="427">
                  <a:moveTo>
                    <a:pt x="304" y="0"/>
                  </a:moveTo>
                  <a:cubicBezTo>
                    <a:pt x="170" y="120"/>
                    <a:pt x="69" y="267"/>
                    <a:pt x="0" y="42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3"/>
            <p:cNvSpPr/>
            <p:nvPr/>
          </p:nvSpPr>
          <p:spPr bwMode="auto">
            <a:xfrm>
              <a:off x="1524000" y="9525"/>
              <a:ext cx="1246188" cy="1641475"/>
            </a:xfrm>
            <a:custGeom>
              <a:avLst/>
              <a:gdLst/>
              <a:ahLst/>
              <a:cxnLst/>
              <a:rect l="0" t="0" r="r" b="b"/>
              <a:pathLst>
                <a:path w="262" h="345">
                  <a:moveTo>
                    <a:pt x="262" y="0"/>
                  </a:moveTo>
                  <a:cubicBezTo>
                    <a:pt x="152" y="102"/>
                    <a:pt x="65" y="217"/>
                    <a:pt x="0" y="34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1" name="Freeform 24"/>
            <p:cNvSpPr/>
            <p:nvPr/>
          </p:nvSpPr>
          <p:spPr bwMode="auto">
            <a:xfrm>
              <a:off x="1524000" y="0"/>
              <a:ext cx="1036638" cy="1212850"/>
            </a:xfrm>
            <a:custGeom>
              <a:avLst/>
              <a:gdLst/>
              <a:ahLst/>
              <a:cxnLst/>
              <a:rect l="0" t="0" r="r" b="b"/>
              <a:pathLst>
                <a:path w="218" h="255">
                  <a:moveTo>
                    <a:pt x="218" y="0"/>
                  </a:moveTo>
                  <a:cubicBezTo>
                    <a:pt x="137" y="77"/>
                    <a:pt x="62" y="162"/>
                    <a:pt x="0" y="25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2" name="Group 61"/>
          <p:cNvGrpSpPr/>
          <p:nvPr/>
        </p:nvGrpSpPr>
        <p:grpSpPr>
          <a:xfrm>
            <a:off x="640080" y="1699589"/>
            <a:ext cx="3286552" cy="3470421"/>
            <a:chOff x="640080" y="1699589"/>
            <a:chExt cx="3286552" cy="3470421"/>
          </a:xfrm>
        </p:grpSpPr>
        <p:sp>
          <p:nvSpPr>
            <p:cNvPr id="63" name="Rectangle 62"/>
            <p:cNvSpPr/>
            <p:nvPr/>
          </p:nvSpPr>
          <p:spPr>
            <a:xfrm>
              <a:off x="644453" y="1699589"/>
              <a:ext cx="327780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Isosceles Triangle 22"/>
            <p:cNvSpPr/>
            <p:nvPr/>
          </p:nvSpPr>
          <p:spPr>
            <a:xfrm rot="10800000">
              <a:off x="2125363" y="48976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 name="Rectangle 64"/>
            <p:cNvSpPr/>
            <p:nvPr/>
          </p:nvSpPr>
          <p:spPr>
            <a:xfrm>
              <a:off x="640080" y="2275661"/>
              <a:ext cx="32865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19952" y="2355068"/>
            <a:ext cx="3122163" cy="2459808"/>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4423014" y="804029"/>
            <a:ext cx="4091674" cy="24593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20283" y="3585104"/>
            <a:ext cx="4094404" cy="24706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40080" y="320040"/>
            <a:ext cx="2743200" cy="320040"/>
          </a:xfrm>
        </p:spPr>
        <p:txBody>
          <a:bodyPr/>
          <a:lstStyle/>
          <a:p>
            <a:fld id="{B77B91AF-74D1-43B0-A325-D06347E451B2}" type="datetimeFigureOut">
              <a:rPr lang="en-US" smtClean="0"/>
              <a:t>11/10/2020</a:t>
            </a:fld>
            <a:endParaRPr lang="en-US"/>
          </a:p>
        </p:txBody>
      </p:sp>
      <p:sp>
        <p:nvSpPr>
          <p:cNvPr id="6" name="Footer Placeholder 5"/>
          <p:cNvSpPr>
            <a:spLocks noGrp="1"/>
          </p:cNvSpPr>
          <p:nvPr>
            <p:ph type="ftr" sz="quarter" idx="11"/>
          </p:nvPr>
        </p:nvSpPr>
        <p:spPr>
          <a:xfrm>
            <a:off x="640080" y="6227064"/>
            <a:ext cx="7854696" cy="320040"/>
          </a:xfrm>
        </p:spPr>
        <p:txBody>
          <a:bodyPr/>
          <a:lstStyle/>
          <a:p>
            <a:endParaRPr lang="en-US"/>
          </a:p>
        </p:txBody>
      </p:sp>
      <p:sp>
        <p:nvSpPr>
          <p:cNvPr id="7" name="Slide Number Placeholder 6"/>
          <p:cNvSpPr>
            <a:spLocks noGrp="1"/>
          </p:cNvSpPr>
          <p:nvPr>
            <p:ph type="sldNum" sz="quarter" idx="12"/>
          </p:nvPr>
        </p:nvSpPr>
        <p:spPr>
          <a:xfrm>
            <a:off x="7808976" y="320040"/>
            <a:ext cx="685800" cy="320040"/>
          </a:xfrm>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23597611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8" name="Group 37"/>
          <p:cNvGrpSpPr/>
          <p:nvPr/>
        </p:nvGrpSpPr>
        <p:grpSpPr>
          <a:xfrm>
            <a:off x="-286226" y="0"/>
            <a:ext cx="9421759" cy="6858001"/>
            <a:chOff x="1243013" y="0"/>
            <a:chExt cx="9402763" cy="6858001"/>
          </a:xfrm>
        </p:grpSpPr>
        <p:sp>
          <p:nvSpPr>
            <p:cNvPr id="39" name="Freeform 5"/>
            <p:cNvSpPr/>
            <p:nvPr/>
          </p:nvSpPr>
          <p:spPr bwMode="auto">
            <a:xfrm>
              <a:off x="2289175" y="0"/>
              <a:ext cx="3867150" cy="6848475"/>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6"/>
            <p:cNvSpPr/>
            <p:nvPr/>
          </p:nvSpPr>
          <p:spPr bwMode="auto">
            <a:xfrm>
              <a:off x="9604375" y="9525"/>
              <a:ext cx="1041400" cy="328613"/>
            </a:xfrm>
            <a:custGeom>
              <a:avLst/>
              <a:gdLst/>
              <a:ahLst/>
              <a:cxnLst/>
              <a:rect l="0" t="0" r="r" b="b"/>
              <a:pathLst>
                <a:path w="219" h="69">
                  <a:moveTo>
                    <a:pt x="219" y="69"/>
                  </a:moveTo>
                  <a:cubicBezTo>
                    <a:pt x="147" y="41"/>
                    <a:pt x="71" y="1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7"/>
            <p:cNvSpPr/>
            <p:nvPr/>
          </p:nvSpPr>
          <p:spPr bwMode="auto">
            <a:xfrm>
              <a:off x="9223375" y="5578475"/>
              <a:ext cx="1422400" cy="1270000"/>
            </a:xfrm>
            <a:custGeom>
              <a:avLst/>
              <a:gdLst/>
              <a:ahLst/>
              <a:cxnLst/>
              <a:rect l="0" t="0" r="r" b="b"/>
              <a:pathLst>
                <a:path w="299" h="267">
                  <a:moveTo>
                    <a:pt x="0" y="267"/>
                  </a:moveTo>
                  <a:cubicBezTo>
                    <a:pt x="105" y="186"/>
                    <a:pt x="206" y="96"/>
                    <a:pt x="299"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8"/>
            <p:cNvSpPr/>
            <p:nvPr/>
          </p:nvSpPr>
          <p:spPr bwMode="auto">
            <a:xfrm>
              <a:off x="2103438" y="0"/>
              <a:ext cx="3681413" cy="6848475"/>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9"/>
            <p:cNvSpPr/>
            <p:nvPr/>
          </p:nvSpPr>
          <p:spPr bwMode="auto">
            <a:xfrm>
              <a:off x="10179050" y="9525"/>
              <a:ext cx="466725" cy="157163"/>
            </a:xfrm>
            <a:custGeom>
              <a:avLst/>
              <a:gdLst/>
              <a:ahLst/>
              <a:cxnLst/>
              <a:rect l="0" t="0" r="r" b="b"/>
              <a:pathLst>
                <a:path w="98" h="33">
                  <a:moveTo>
                    <a:pt x="98" y="33"/>
                  </a:moveTo>
                  <a:cubicBezTo>
                    <a:pt x="65" y="21"/>
                    <a:pt x="33" y="10"/>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0"/>
            <p:cNvSpPr/>
            <p:nvPr/>
          </p:nvSpPr>
          <p:spPr bwMode="auto">
            <a:xfrm>
              <a:off x="9471025" y="5811838"/>
              <a:ext cx="1174750" cy="1046163"/>
            </a:xfrm>
            <a:custGeom>
              <a:avLst/>
              <a:gdLst/>
              <a:ahLst/>
              <a:cxnLst/>
              <a:rect l="0" t="0" r="r" b="b"/>
              <a:pathLst>
                <a:path w="247" h="220">
                  <a:moveTo>
                    <a:pt x="0" y="220"/>
                  </a:moveTo>
                  <a:cubicBezTo>
                    <a:pt x="86" y="152"/>
                    <a:pt x="169" y="78"/>
                    <a:pt x="247"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1"/>
            <p:cNvSpPr/>
            <p:nvPr/>
          </p:nvSpPr>
          <p:spPr bwMode="auto">
            <a:xfrm>
              <a:off x="1985963" y="0"/>
              <a:ext cx="3622675" cy="6848475"/>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2"/>
            <p:cNvSpPr/>
            <p:nvPr/>
          </p:nvSpPr>
          <p:spPr bwMode="auto">
            <a:xfrm>
              <a:off x="10479088" y="9525"/>
              <a:ext cx="166688" cy="57150"/>
            </a:xfrm>
            <a:custGeom>
              <a:avLst/>
              <a:gdLst/>
              <a:ahLst/>
              <a:cxnLst/>
              <a:rect l="0" t="0" r="r" b="b"/>
              <a:pathLst>
                <a:path w="35" h="12">
                  <a:moveTo>
                    <a:pt x="35" y="12"/>
                  </a:moveTo>
                  <a:cubicBezTo>
                    <a:pt x="23" y="8"/>
                    <a:pt x="12" y="4"/>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3"/>
            <p:cNvSpPr/>
            <p:nvPr/>
          </p:nvSpPr>
          <p:spPr bwMode="auto">
            <a:xfrm>
              <a:off x="9618663" y="5940425"/>
              <a:ext cx="1027113" cy="908050"/>
            </a:xfrm>
            <a:custGeom>
              <a:avLst/>
              <a:gdLst/>
              <a:ahLst/>
              <a:cxnLst/>
              <a:rect l="0" t="0" r="r" b="b"/>
              <a:pathLst>
                <a:path w="216" h="191">
                  <a:moveTo>
                    <a:pt x="0" y="191"/>
                  </a:moveTo>
                  <a:cubicBezTo>
                    <a:pt x="75" y="131"/>
                    <a:pt x="147" y="67"/>
                    <a:pt x="216"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4"/>
            <p:cNvSpPr/>
            <p:nvPr/>
          </p:nvSpPr>
          <p:spPr bwMode="auto">
            <a:xfrm>
              <a:off x="1985963" y="0"/>
              <a:ext cx="3248025" cy="6848475"/>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5"/>
            <p:cNvSpPr/>
            <p:nvPr/>
          </p:nvSpPr>
          <p:spPr bwMode="auto">
            <a:xfrm>
              <a:off x="9780588" y="6054725"/>
              <a:ext cx="865188" cy="793750"/>
            </a:xfrm>
            <a:custGeom>
              <a:avLst/>
              <a:gdLst/>
              <a:ahLst/>
              <a:cxnLst/>
              <a:rect l="0" t="0" r="r" b="b"/>
              <a:pathLst>
                <a:path w="182" h="167">
                  <a:moveTo>
                    <a:pt x="0" y="167"/>
                  </a:moveTo>
                  <a:cubicBezTo>
                    <a:pt x="63" y="114"/>
                    <a:pt x="123" y="58"/>
                    <a:pt x="182"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6"/>
            <p:cNvSpPr/>
            <p:nvPr/>
          </p:nvSpPr>
          <p:spPr bwMode="auto">
            <a:xfrm>
              <a:off x="1871663" y="0"/>
              <a:ext cx="3233738" cy="6848475"/>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7"/>
            <p:cNvSpPr/>
            <p:nvPr/>
          </p:nvSpPr>
          <p:spPr bwMode="auto">
            <a:xfrm>
              <a:off x="9956800" y="6216650"/>
              <a:ext cx="688975" cy="631825"/>
            </a:xfrm>
            <a:custGeom>
              <a:avLst/>
              <a:gdLst/>
              <a:ahLst/>
              <a:cxnLst/>
              <a:rect l="0" t="0" r="r" b="b"/>
              <a:pathLst>
                <a:path w="145" h="133">
                  <a:moveTo>
                    <a:pt x="0" y="133"/>
                  </a:moveTo>
                  <a:cubicBezTo>
                    <a:pt x="50" y="90"/>
                    <a:pt x="98" y="46"/>
                    <a:pt x="14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8"/>
            <p:cNvSpPr/>
            <p:nvPr/>
          </p:nvSpPr>
          <p:spPr bwMode="auto">
            <a:xfrm>
              <a:off x="1466850" y="0"/>
              <a:ext cx="3424238" cy="6848475"/>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9"/>
            <p:cNvSpPr/>
            <p:nvPr/>
          </p:nvSpPr>
          <p:spPr bwMode="auto">
            <a:xfrm>
              <a:off x="10264775" y="6519863"/>
              <a:ext cx="381000" cy="328613"/>
            </a:xfrm>
            <a:custGeom>
              <a:avLst/>
              <a:gdLst/>
              <a:ahLst/>
              <a:cxnLst/>
              <a:rect l="0" t="0" r="r" b="b"/>
              <a:pathLst>
                <a:path w="80" h="69">
                  <a:moveTo>
                    <a:pt x="0" y="69"/>
                  </a:moveTo>
                  <a:cubicBezTo>
                    <a:pt x="27" y="47"/>
                    <a:pt x="53" y="24"/>
                    <a:pt x="8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20"/>
            <p:cNvSpPr/>
            <p:nvPr/>
          </p:nvSpPr>
          <p:spPr bwMode="auto">
            <a:xfrm>
              <a:off x="1581150" y="0"/>
              <a:ext cx="2720975" cy="6848475"/>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5" name="Freeform 21"/>
            <p:cNvSpPr/>
            <p:nvPr/>
          </p:nvSpPr>
          <p:spPr bwMode="auto">
            <a:xfrm>
              <a:off x="1243013" y="0"/>
              <a:ext cx="2949575" cy="6848475"/>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6" name="Freeform 22"/>
            <p:cNvSpPr/>
            <p:nvPr/>
          </p:nvSpPr>
          <p:spPr bwMode="auto">
            <a:xfrm>
              <a:off x="1524000" y="0"/>
              <a:ext cx="1446213" cy="2030413"/>
            </a:xfrm>
            <a:custGeom>
              <a:avLst/>
              <a:gdLst/>
              <a:ahLst/>
              <a:cxnLst/>
              <a:rect l="0" t="0" r="r" b="b"/>
              <a:pathLst>
                <a:path w="304" h="427">
                  <a:moveTo>
                    <a:pt x="304" y="0"/>
                  </a:moveTo>
                  <a:cubicBezTo>
                    <a:pt x="170" y="120"/>
                    <a:pt x="69" y="267"/>
                    <a:pt x="0" y="42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3"/>
            <p:cNvSpPr/>
            <p:nvPr/>
          </p:nvSpPr>
          <p:spPr bwMode="auto">
            <a:xfrm>
              <a:off x="1524000" y="9525"/>
              <a:ext cx="1246188" cy="1641475"/>
            </a:xfrm>
            <a:custGeom>
              <a:avLst/>
              <a:gdLst/>
              <a:ahLst/>
              <a:cxnLst/>
              <a:rect l="0" t="0" r="r" b="b"/>
              <a:pathLst>
                <a:path w="262" h="345">
                  <a:moveTo>
                    <a:pt x="262" y="0"/>
                  </a:moveTo>
                  <a:cubicBezTo>
                    <a:pt x="152" y="102"/>
                    <a:pt x="65" y="217"/>
                    <a:pt x="0" y="34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4"/>
            <p:cNvSpPr/>
            <p:nvPr/>
          </p:nvSpPr>
          <p:spPr bwMode="auto">
            <a:xfrm>
              <a:off x="1524000" y="0"/>
              <a:ext cx="1036638" cy="1212850"/>
            </a:xfrm>
            <a:custGeom>
              <a:avLst/>
              <a:gdLst/>
              <a:ahLst/>
              <a:cxnLst/>
              <a:rect l="0" t="0" r="r" b="b"/>
              <a:pathLst>
                <a:path w="218" h="255">
                  <a:moveTo>
                    <a:pt x="218" y="0"/>
                  </a:moveTo>
                  <a:cubicBezTo>
                    <a:pt x="137" y="77"/>
                    <a:pt x="62" y="162"/>
                    <a:pt x="0" y="25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640080" y="1699589"/>
            <a:ext cx="3286552" cy="3470421"/>
            <a:chOff x="640080" y="1699589"/>
            <a:chExt cx="3286552" cy="3470421"/>
          </a:xfrm>
        </p:grpSpPr>
        <p:sp>
          <p:nvSpPr>
            <p:cNvPr id="60" name="Rectangle 59"/>
            <p:cNvSpPr/>
            <p:nvPr/>
          </p:nvSpPr>
          <p:spPr>
            <a:xfrm>
              <a:off x="644453" y="1699589"/>
              <a:ext cx="327780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125363" y="48976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640080" y="2275661"/>
              <a:ext cx="32865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19952" y="2355848"/>
            <a:ext cx="3122163" cy="2459028"/>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4706612" y="802200"/>
            <a:ext cx="3805123" cy="685800"/>
          </a:xfrm>
        </p:spPr>
        <p:txBody>
          <a:bodyPr anchor="ctr">
            <a:noAutofit/>
          </a:bodyPr>
          <a:lstStyle>
            <a:lvl1pPr marL="0" indent="0" algn="l">
              <a:lnSpc>
                <a:spcPct val="100000"/>
              </a:lnSpc>
              <a:buNone/>
              <a:defRPr sz="18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06636" y="1487999"/>
            <a:ext cx="3804674" cy="17753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95010" y="3585518"/>
            <a:ext cx="3819675" cy="685800"/>
          </a:xfrm>
        </p:spPr>
        <p:txBody>
          <a:bodyPr anchor="ctr">
            <a:noAutofit/>
          </a:bodyPr>
          <a:lstStyle>
            <a:lvl1pPr marL="0" indent="0" algn="l">
              <a:lnSpc>
                <a:spcPct val="100000"/>
              </a:lnSpc>
              <a:buNone/>
              <a:defRPr sz="18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95010" y="4270332"/>
            <a:ext cx="3819675" cy="17854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40080" y="320040"/>
            <a:ext cx="2743200" cy="320040"/>
          </a:xfrm>
        </p:spPr>
        <p:txBody>
          <a:bodyPr/>
          <a:lstStyle/>
          <a:p>
            <a:fld id="{B77B91AF-74D1-43B0-A325-D06347E451B2}" type="datetimeFigureOut">
              <a:rPr lang="en-US" smtClean="0"/>
              <a:t>11/10/2020</a:t>
            </a:fld>
            <a:endParaRPr lang="en-US"/>
          </a:p>
        </p:txBody>
      </p:sp>
      <p:sp>
        <p:nvSpPr>
          <p:cNvPr id="8" name="Footer Placeholder 7"/>
          <p:cNvSpPr>
            <a:spLocks noGrp="1"/>
          </p:cNvSpPr>
          <p:nvPr>
            <p:ph type="ftr" sz="quarter" idx="11"/>
          </p:nvPr>
        </p:nvSpPr>
        <p:spPr>
          <a:xfrm>
            <a:off x="640080" y="6227064"/>
            <a:ext cx="7854696" cy="320040"/>
          </a:xfrm>
        </p:spPr>
        <p:txBody>
          <a:bodyPr/>
          <a:lstStyle/>
          <a:p>
            <a:endParaRPr lang="en-US"/>
          </a:p>
        </p:txBody>
      </p:sp>
      <p:sp>
        <p:nvSpPr>
          <p:cNvPr id="9" name="Slide Number Placeholder 8"/>
          <p:cNvSpPr>
            <a:spLocks noGrp="1"/>
          </p:cNvSpPr>
          <p:nvPr>
            <p:ph type="sldNum" sz="quarter" idx="12"/>
          </p:nvPr>
        </p:nvSpPr>
        <p:spPr>
          <a:xfrm>
            <a:off x="7808976" y="320040"/>
            <a:ext cx="685800" cy="320040"/>
          </a:xfrm>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188470606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6" name="Group 75"/>
          <p:cNvGrpSpPr/>
          <p:nvPr/>
        </p:nvGrpSpPr>
        <p:grpSpPr>
          <a:xfrm>
            <a:off x="-286226" y="0"/>
            <a:ext cx="9421759" cy="6858001"/>
            <a:chOff x="1243013" y="0"/>
            <a:chExt cx="9402763" cy="6858001"/>
          </a:xfrm>
        </p:grpSpPr>
        <p:sp>
          <p:nvSpPr>
            <p:cNvPr id="77" name="Freeform 5"/>
            <p:cNvSpPr/>
            <p:nvPr/>
          </p:nvSpPr>
          <p:spPr bwMode="auto">
            <a:xfrm>
              <a:off x="2289175" y="0"/>
              <a:ext cx="3867150" cy="6848475"/>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6"/>
            <p:cNvSpPr/>
            <p:nvPr/>
          </p:nvSpPr>
          <p:spPr bwMode="auto">
            <a:xfrm>
              <a:off x="9604375" y="9525"/>
              <a:ext cx="1041400" cy="328613"/>
            </a:xfrm>
            <a:custGeom>
              <a:avLst/>
              <a:gdLst/>
              <a:ahLst/>
              <a:cxnLst/>
              <a:rect l="0" t="0" r="r" b="b"/>
              <a:pathLst>
                <a:path w="219" h="69">
                  <a:moveTo>
                    <a:pt x="219" y="69"/>
                  </a:moveTo>
                  <a:cubicBezTo>
                    <a:pt x="147" y="41"/>
                    <a:pt x="71" y="1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7"/>
            <p:cNvSpPr/>
            <p:nvPr/>
          </p:nvSpPr>
          <p:spPr bwMode="auto">
            <a:xfrm>
              <a:off x="9223375" y="5578475"/>
              <a:ext cx="1422400" cy="1270000"/>
            </a:xfrm>
            <a:custGeom>
              <a:avLst/>
              <a:gdLst/>
              <a:ahLst/>
              <a:cxnLst/>
              <a:rect l="0" t="0" r="r" b="b"/>
              <a:pathLst>
                <a:path w="299" h="267">
                  <a:moveTo>
                    <a:pt x="0" y="267"/>
                  </a:moveTo>
                  <a:cubicBezTo>
                    <a:pt x="105" y="186"/>
                    <a:pt x="206" y="96"/>
                    <a:pt x="299"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8"/>
            <p:cNvSpPr/>
            <p:nvPr/>
          </p:nvSpPr>
          <p:spPr bwMode="auto">
            <a:xfrm>
              <a:off x="2103438" y="0"/>
              <a:ext cx="3681413" cy="6848475"/>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9"/>
            <p:cNvSpPr/>
            <p:nvPr/>
          </p:nvSpPr>
          <p:spPr bwMode="auto">
            <a:xfrm>
              <a:off x="10179050" y="9525"/>
              <a:ext cx="466725" cy="157163"/>
            </a:xfrm>
            <a:custGeom>
              <a:avLst/>
              <a:gdLst/>
              <a:ahLst/>
              <a:cxnLst/>
              <a:rect l="0" t="0" r="r" b="b"/>
              <a:pathLst>
                <a:path w="98" h="33">
                  <a:moveTo>
                    <a:pt x="98" y="33"/>
                  </a:moveTo>
                  <a:cubicBezTo>
                    <a:pt x="65" y="21"/>
                    <a:pt x="33" y="10"/>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0"/>
            <p:cNvSpPr/>
            <p:nvPr/>
          </p:nvSpPr>
          <p:spPr bwMode="auto">
            <a:xfrm>
              <a:off x="9471025" y="5811838"/>
              <a:ext cx="1174750" cy="1046163"/>
            </a:xfrm>
            <a:custGeom>
              <a:avLst/>
              <a:gdLst/>
              <a:ahLst/>
              <a:cxnLst/>
              <a:rect l="0" t="0" r="r" b="b"/>
              <a:pathLst>
                <a:path w="247" h="220">
                  <a:moveTo>
                    <a:pt x="0" y="220"/>
                  </a:moveTo>
                  <a:cubicBezTo>
                    <a:pt x="86" y="152"/>
                    <a:pt x="169" y="78"/>
                    <a:pt x="247"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1"/>
            <p:cNvSpPr/>
            <p:nvPr/>
          </p:nvSpPr>
          <p:spPr bwMode="auto">
            <a:xfrm>
              <a:off x="1985963" y="0"/>
              <a:ext cx="3622675" cy="6848475"/>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2"/>
            <p:cNvSpPr/>
            <p:nvPr/>
          </p:nvSpPr>
          <p:spPr bwMode="auto">
            <a:xfrm>
              <a:off x="10479088" y="9525"/>
              <a:ext cx="166688" cy="57150"/>
            </a:xfrm>
            <a:custGeom>
              <a:avLst/>
              <a:gdLst/>
              <a:ahLst/>
              <a:cxnLst/>
              <a:rect l="0" t="0" r="r" b="b"/>
              <a:pathLst>
                <a:path w="35" h="12">
                  <a:moveTo>
                    <a:pt x="35" y="12"/>
                  </a:moveTo>
                  <a:cubicBezTo>
                    <a:pt x="23" y="8"/>
                    <a:pt x="12" y="4"/>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3"/>
            <p:cNvSpPr/>
            <p:nvPr/>
          </p:nvSpPr>
          <p:spPr bwMode="auto">
            <a:xfrm>
              <a:off x="9618663" y="5940425"/>
              <a:ext cx="1027113" cy="908050"/>
            </a:xfrm>
            <a:custGeom>
              <a:avLst/>
              <a:gdLst/>
              <a:ahLst/>
              <a:cxnLst/>
              <a:rect l="0" t="0" r="r" b="b"/>
              <a:pathLst>
                <a:path w="216" h="191">
                  <a:moveTo>
                    <a:pt x="0" y="191"/>
                  </a:moveTo>
                  <a:cubicBezTo>
                    <a:pt x="75" y="131"/>
                    <a:pt x="147" y="67"/>
                    <a:pt x="216"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4"/>
            <p:cNvSpPr/>
            <p:nvPr/>
          </p:nvSpPr>
          <p:spPr bwMode="auto">
            <a:xfrm>
              <a:off x="1985963" y="0"/>
              <a:ext cx="3248025" cy="6848475"/>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5"/>
            <p:cNvSpPr/>
            <p:nvPr/>
          </p:nvSpPr>
          <p:spPr bwMode="auto">
            <a:xfrm>
              <a:off x="9780588" y="6054725"/>
              <a:ext cx="865188" cy="793750"/>
            </a:xfrm>
            <a:custGeom>
              <a:avLst/>
              <a:gdLst/>
              <a:ahLst/>
              <a:cxnLst/>
              <a:rect l="0" t="0" r="r" b="b"/>
              <a:pathLst>
                <a:path w="182" h="167">
                  <a:moveTo>
                    <a:pt x="0" y="167"/>
                  </a:moveTo>
                  <a:cubicBezTo>
                    <a:pt x="63" y="114"/>
                    <a:pt x="123" y="58"/>
                    <a:pt x="182"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6"/>
            <p:cNvSpPr/>
            <p:nvPr/>
          </p:nvSpPr>
          <p:spPr bwMode="auto">
            <a:xfrm>
              <a:off x="1871663" y="0"/>
              <a:ext cx="3233738" cy="6848475"/>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7"/>
            <p:cNvSpPr/>
            <p:nvPr/>
          </p:nvSpPr>
          <p:spPr bwMode="auto">
            <a:xfrm>
              <a:off x="9956800" y="6216650"/>
              <a:ext cx="688975" cy="631825"/>
            </a:xfrm>
            <a:custGeom>
              <a:avLst/>
              <a:gdLst/>
              <a:ahLst/>
              <a:cxnLst/>
              <a:rect l="0" t="0" r="r" b="b"/>
              <a:pathLst>
                <a:path w="145" h="133">
                  <a:moveTo>
                    <a:pt x="0" y="133"/>
                  </a:moveTo>
                  <a:cubicBezTo>
                    <a:pt x="50" y="90"/>
                    <a:pt x="98" y="46"/>
                    <a:pt x="14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8"/>
            <p:cNvSpPr/>
            <p:nvPr/>
          </p:nvSpPr>
          <p:spPr bwMode="auto">
            <a:xfrm>
              <a:off x="1466850" y="0"/>
              <a:ext cx="3424238" cy="6848475"/>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9"/>
            <p:cNvSpPr/>
            <p:nvPr/>
          </p:nvSpPr>
          <p:spPr bwMode="auto">
            <a:xfrm>
              <a:off x="10264775" y="6519863"/>
              <a:ext cx="381000" cy="328613"/>
            </a:xfrm>
            <a:custGeom>
              <a:avLst/>
              <a:gdLst/>
              <a:ahLst/>
              <a:cxnLst/>
              <a:rect l="0" t="0" r="r" b="b"/>
              <a:pathLst>
                <a:path w="80" h="69">
                  <a:moveTo>
                    <a:pt x="0" y="69"/>
                  </a:moveTo>
                  <a:cubicBezTo>
                    <a:pt x="27" y="47"/>
                    <a:pt x="53" y="24"/>
                    <a:pt x="8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20"/>
            <p:cNvSpPr/>
            <p:nvPr/>
          </p:nvSpPr>
          <p:spPr bwMode="auto">
            <a:xfrm>
              <a:off x="1581150" y="0"/>
              <a:ext cx="2720975" cy="6848475"/>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21"/>
            <p:cNvSpPr/>
            <p:nvPr/>
          </p:nvSpPr>
          <p:spPr bwMode="auto">
            <a:xfrm>
              <a:off x="1243013" y="0"/>
              <a:ext cx="2949575" cy="6848475"/>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4" name="Freeform 22"/>
            <p:cNvSpPr/>
            <p:nvPr/>
          </p:nvSpPr>
          <p:spPr bwMode="auto">
            <a:xfrm>
              <a:off x="1524000" y="0"/>
              <a:ext cx="1446213" cy="2030413"/>
            </a:xfrm>
            <a:custGeom>
              <a:avLst/>
              <a:gdLst/>
              <a:ahLst/>
              <a:cxnLst/>
              <a:rect l="0" t="0" r="r" b="b"/>
              <a:pathLst>
                <a:path w="304" h="427">
                  <a:moveTo>
                    <a:pt x="304" y="0"/>
                  </a:moveTo>
                  <a:cubicBezTo>
                    <a:pt x="170" y="120"/>
                    <a:pt x="69" y="267"/>
                    <a:pt x="0" y="42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3"/>
            <p:cNvSpPr/>
            <p:nvPr/>
          </p:nvSpPr>
          <p:spPr bwMode="auto">
            <a:xfrm>
              <a:off x="1524000" y="9525"/>
              <a:ext cx="1246188" cy="1641475"/>
            </a:xfrm>
            <a:custGeom>
              <a:avLst/>
              <a:gdLst/>
              <a:ahLst/>
              <a:cxnLst/>
              <a:rect l="0" t="0" r="r" b="b"/>
              <a:pathLst>
                <a:path w="262" h="345">
                  <a:moveTo>
                    <a:pt x="262" y="0"/>
                  </a:moveTo>
                  <a:cubicBezTo>
                    <a:pt x="152" y="102"/>
                    <a:pt x="65" y="217"/>
                    <a:pt x="0" y="34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4"/>
            <p:cNvSpPr/>
            <p:nvPr/>
          </p:nvSpPr>
          <p:spPr bwMode="auto">
            <a:xfrm>
              <a:off x="1524000" y="0"/>
              <a:ext cx="1036638" cy="1212850"/>
            </a:xfrm>
            <a:custGeom>
              <a:avLst/>
              <a:gdLst/>
              <a:ahLst/>
              <a:cxnLst/>
              <a:rect l="0" t="0" r="r" b="b"/>
              <a:pathLst>
                <a:path w="218" h="255">
                  <a:moveTo>
                    <a:pt x="218" y="0"/>
                  </a:moveTo>
                  <a:cubicBezTo>
                    <a:pt x="137" y="77"/>
                    <a:pt x="62" y="162"/>
                    <a:pt x="0" y="25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40" name="Group 39"/>
          <p:cNvGrpSpPr/>
          <p:nvPr/>
        </p:nvGrpSpPr>
        <p:grpSpPr>
          <a:xfrm>
            <a:off x="640080" y="1699589"/>
            <a:ext cx="3286552" cy="3470421"/>
            <a:chOff x="640080" y="1699589"/>
            <a:chExt cx="3286552" cy="3470421"/>
          </a:xfrm>
        </p:grpSpPr>
        <p:sp>
          <p:nvSpPr>
            <p:cNvPr id="41" name="Rectangle 40"/>
            <p:cNvSpPr/>
            <p:nvPr/>
          </p:nvSpPr>
          <p:spPr>
            <a:xfrm>
              <a:off x="644453" y="1699589"/>
              <a:ext cx="327780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2" name="Isosceles Triangle 22"/>
            <p:cNvSpPr/>
            <p:nvPr/>
          </p:nvSpPr>
          <p:spPr>
            <a:xfrm rot="10800000">
              <a:off x="2125363" y="48976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3" name="Rectangle 42"/>
            <p:cNvSpPr/>
            <p:nvPr/>
          </p:nvSpPr>
          <p:spPr>
            <a:xfrm>
              <a:off x="640080" y="2275661"/>
              <a:ext cx="32865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25554" y="2349924"/>
            <a:ext cx="3112047" cy="246495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77B91AF-74D1-43B0-A325-D06347E451B2}" type="datetimeFigureOut">
              <a:rPr lang="en-US" smtClean="0"/>
              <a:t>11/10/2020</a:t>
            </a:fld>
            <a:endParaRPr lang="en-US"/>
          </a:p>
        </p:txBody>
      </p:sp>
      <p:sp>
        <p:nvSpPr>
          <p:cNvPr id="4" name="Footer Placeholder 3"/>
          <p:cNvSpPr>
            <a:spLocks noGrp="1"/>
          </p:cNvSpPr>
          <p:nvPr>
            <p:ph type="ftr" sz="quarter" idx="11"/>
          </p:nvPr>
        </p:nvSpPr>
        <p:spPr>
          <a:xfrm>
            <a:off x="640080" y="6227064"/>
            <a:ext cx="7854696" cy="320040"/>
          </a:xfrm>
        </p:spPr>
        <p:txBody>
          <a:bodyPr/>
          <a:lstStyle/>
          <a:p>
            <a:endParaRPr lang="en-US"/>
          </a:p>
        </p:txBody>
      </p:sp>
      <p:sp>
        <p:nvSpPr>
          <p:cNvPr id="5" name="Slide Number Placeholder 4"/>
          <p:cNvSpPr>
            <a:spLocks noGrp="1"/>
          </p:cNvSpPr>
          <p:nvPr>
            <p:ph type="sldNum" sz="quarter" idx="12"/>
          </p:nvPr>
        </p:nvSpPr>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3595027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77B91AF-74D1-43B0-A325-D06347E451B2}" type="datetimeFigureOut">
              <a:rPr lang="en-US" smtClean="0"/>
              <a:t>11/10/2020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6D00C3-DA6E-475F-A490-B09B74DBDCBB}" type="slidenum">
              <a:rPr lang="en-US" smtClean="0"/>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40080" y="320040"/>
            <a:ext cx="2743200" cy="320040"/>
          </a:xfrm>
        </p:spPr>
        <p:txBody>
          <a:bodyPr/>
          <a:lstStyle/>
          <a:p>
            <a:fld id="{B77B91AF-74D1-43B0-A325-D06347E451B2}" type="datetimeFigureOut">
              <a:rPr lang="en-US" smtClean="0"/>
              <a:t>11/10/2020</a:t>
            </a:fld>
            <a:endParaRPr lang="en-US"/>
          </a:p>
        </p:txBody>
      </p:sp>
      <p:sp>
        <p:nvSpPr>
          <p:cNvPr id="3" name="Footer Placeholder 2"/>
          <p:cNvSpPr>
            <a:spLocks noGrp="1"/>
          </p:cNvSpPr>
          <p:nvPr>
            <p:ph type="ftr" sz="quarter" idx="11"/>
          </p:nvPr>
        </p:nvSpPr>
        <p:spPr>
          <a:xfrm>
            <a:off x="640080" y="6227064"/>
            <a:ext cx="7854696" cy="320040"/>
          </a:xfrm>
        </p:spPr>
        <p:txBody>
          <a:bodyPr/>
          <a:lstStyle/>
          <a:p>
            <a:endParaRPr lang="en-US"/>
          </a:p>
        </p:txBody>
      </p:sp>
      <p:sp>
        <p:nvSpPr>
          <p:cNvPr id="4" name="Slide Number Placeholder 3"/>
          <p:cNvSpPr>
            <a:spLocks noGrp="1"/>
          </p:cNvSpPr>
          <p:nvPr>
            <p:ph type="sldNum" sz="quarter" idx="12"/>
          </p:nvPr>
        </p:nvSpPr>
        <p:spPr>
          <a:xfrm>
            <a:off x="7808976" y="320040"/>
            <a:ext cx="685800" cy="320040"/>
          </a:xfrm>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19250266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7" name="Group 86"/>
          <p:cNvGrpSpPr/>
          <p:nvPr/>
        </p:nvGrpSpPr>
        <p:grpSpPr>
          <a:xfrm>
            <a:off x="-286226" y="0"/>
            <a:ext cx="9421759" cy="6858001"/>
            <a:chOff x="1243013" y="0"/>
            <a:chExt cx="9402763" cy="6858001"/>
          </a:xfrm>
        </p:grpSpPr>
        <p:sp>
          <p:nvSpPr>
            <p:cNvPr id="88" name="Freeform 5"/>
            <p:cNvSpPr/>
            <p:nvPr/>
          </p:nvSpPr>
          <p:spPr bwMode="auto">
            <a:xfrm>
              <a:off x="2289175" y="0"/>
              <a:ext cx="3867150" cy="6848475"/>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6"/>
            <p:cNvSpPr/>
            <p:nvPr/>
          </p:nvSpPr>
          <p:spPr bwMode="auto">
            <a:xfrm>
              <a:off x="9604375" y="9525"/>
              <a:ext cx="1041400" cy="328613"/>
            </a:xfrm>
            <a:custGeom>
              <a:avLst/>
              <a:gdLst/>
              <a:ahLst/>
              <a:cxnLst/>
              <a:rect l="0" t="0" r="r" b="b"/>
              <a:pathLst>
                <a:path w="219" h="69">
                  <a:moveTo>
                    <a:pt x="219" y="69"/>
                  </a:moveTo>
                  <a:cubicBezTo>
                    <a:pt x="147" y="41"/>
                    <a:pt x="71" y="1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7"/>
            <p:cNvSpPr/>
            <p:nvPr/>
          </p:nvSpPr>
          <p:spPr bwMode="auto">
            <a:xfrm>
              <a:off x="9223375" y="5578475"/>
              <a:ext cx="1422400" cy="1270000"/>
            </a:xfrm>
            <a:custGeom>
              <a:avLst/>
              <a:gdLst/>
              <a:ahLst/>
              <a:cxnLst/>
              <a:rect l="0" t="0" r="r" b="b"/>
              <a:pathLst>
                <a:path w="299" h="267">
                  <a:moveTo>
                    <a:pt x="0" y="267"/>
                  </a:moveTo>
                  <a:cubicBezTo>
                    <a:pt x="105" y="186"/>
                    <a:pt x="206" y="96"/>
                    <a:pt x="299"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8"/>
            <p:cNvSpPr/>
            <p:nvPr/>
          </p:nvSpPr>
          <p:spPr bwMode="auto">
            <a:xfrm>
              <a:off x="2103438" y="0"/>
              <a:ext cx="3681413" cy="6848475"/>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2" name="Freeform 9"/>
            <p:cNvSpPr/>
            <p:nvPr/>
          </p:nvSpPr>
          <p:spPr bwMode="auto">
            <a:xfrm>
              <a:off x="10179050" y="9525"/>
              <a:ext cx="466725" cy="157163"/>
            </a:xfrm>
            <a:custGeom>
              <a:avLst/>
              <a:gdLst/>
              <a:ahLst/>
              <a:cxnLst/>
              <a:rect l="0" t="0" r="r" b="b"/>
              <a:pathLst>
                <a:path w="98" h="33">
                  <a:moveTo>
                    <a:pt x="98" y="33"/>
                  </a:moveTo>
                  <a:cubicBezTo>
                    <a:pt x="65" y="21"/>
                    <a:pt x="33" y="10"/>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10"/>
            <p:cNvSpPr/>
            <p:nvPr/>
          </p:nvSpPr>
          <p:spPr bwMode="auto">
            <a:xfrm>
              <a:off x="9471025" y="5811838"/>
              <a:ext cx="1174750" cy="1046163"/>
            </a:xfrm>
            <a:custGeom>
              <a:avLst/>
              <a:gdLst/>
              <a:ahLst/>
              <a:cxnLst/>
              <a:rect l="0" t="0" r="r" b="b"/>
              <a:pathLst>
                <a:path w="247" h="220">
                  <a:moveTo>
                    <a:pt x="0" y="220"/>
                  </a:moveTo>
                  <a:cubicBezTo>
                    <a:pt x="86" y="152"/>
                    <a:pt x="169" y="78"/>
                    <a:pt x="247"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4" name="Freeform 11"/>
            <p:cNvSpPr/>
            <p:nvPr/>
          </p:nvSpPr>
          <p:spPr bwMode="auto">
            <a:xfrm>
              <a:off x="1985963" y="0"/>
              <a:ext cx="3622675" cy="6848475"/>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2"/>
            <p:cNvSpPr/>
            <p:nvPr/>
          </p:nvSpPr>
          <p:spPr bwMode="auto">
            <a:xfrm>
              <a:off x="10479088" y="9525"/>
              <a:ext cx="166688" cy="57150"/>
            </a:xfrm>
            <a:custGeom>
              <a:avLst/>
              <a:gdLst/>
              <a:ahLst/>
              <a:cxnLst/>
              <a:rect l="0" t="0" r="r" b="b"/>
              <a:pathLst>
                <a:path w="35" h="12">
                  <a:moveTo>
                    <a:pt x="35" y="12"/>
                  </a:moveTo>
                  <a:cubicBezTo>
                    <a:pt x="23" y="8"/>
                    <a:pt x="12" y="4"/>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3"/>
            <p:cNvSpPr/>
            <p:nvPr/>
          </p:nvSpPr>
          <p:spPr bwMode="auto">
            <a:xfrm>
              <a:off x="9618663" y="5940425"/>
              <a:ext cx="1027113" cy="908050"/>
            </a:xfrm>
            <a:custGeom>
              <a:avLst/>
              <a:gdLst/>
              <a:ahLst/>
              <a:cxnLst/>
              <a:rect l="0" t="0" r="r" b="b"/>
              <a:pathLst>
                <a:path w="216" h="191">
                  <a:moveTo>
                    <a:pt x="0" y="191"/>
                  </a:moveTo>
                  <a:cubicBezTo>
                    <a:pt x="75" y="131"/>
                    <a:pt x="147" y="67"/>
                    <a:pt x="216"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4"/>
            <p:cNvSpPr/>
            <p:nvPr/>
          </p:nvSpPr>
          <p:spPr bwMode="auto">
            <a:xfrm>
              <a:off x="1985963" y="0"/>
              <a:ext cx="3248025" cy="6848475"/>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5"/>
            <p:cNvSpPr/>
            <p:nvPr/>
          </p:nvSpPr>
          <p:spPr bwMode="auto">
            <a:xfrm>
              <a:off x="9780588" y="6054725"/>
              <a:ext cx="865188" cy="793750"/>
            </a:xfrm>
            <a:custGeom>
              <a:avLst/>
              <a:gdLst/>
              <a:ahLst/>
              <a:cxnLst/>
              <a:rect l="0" t="0" r="r" b="b"/>
              <a:pathLst>
                <a:path w="182" h="167">
                  <a:moveTo>
                    <a:pt x="0" y="167"/>
                  </a:moveTo>
                  <a:cubicBezTo>
                    <a:pt x="63" y="114"/>
                    <a:pt x="123" y="58"/>
                    <a:pt x="182"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16"/>
            <p:cNvSpPr/>
            <p:nvPr/>
          </p:nvSpPr>
          <p:spPr bwMode="auto">
            <a:xfrm>
              <a:off x="1871663" y="0"/>
              <a:ext cx="3233738" cy="6848475"/>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17"/>
            <p:cNvSpPr/>
            <p:nvPr/>
          </p:nvSpPr>
          <p:spPr bwMode="auto">
            <a:xfrm>
              <a:off x="9956800" y="6216650"/>
              <a:ext cx="688975" cy="631825"/>
            </a:xfrm>
            <a:custGeom>
              <a:avLst/>
              <a:gdLst/>
              <a:ahLst/>
              <a:cxnLst/>
              <a:rect l="0" t="0" r="r" b="b"/>
              <a:pathLst>
                <a:path w="145" h="133">
                  <a:moveTo>
                    <a:pt x="0" y="133"/>
                  </a:moveTo>
                  <a:cubicBezTo>
                    <a:pt x="50" y="90"/>
                    <a:pt x="98" y="46"/>
                    <a:pt x="14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18"/>
            <p:cNvSpPr/>
            <p:nvPr/>
          </p:nvSpPr>
          <p:spPr bwMode="auto">
            <a:xfrm>
              <a:off x="1466850" y="0"/>
              <a:ext cx="3424238" cy="6848475"/>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2" name="Freeform 19"/>
            <p:cNvSpPr/>
            <p:nvPr/>
          </p:nvSpPr>
          <p:spPr bwMode="auto">
            <a:xfrm>
              <a:off x="10264775" y="6519863"/>
              <a:ext cx="381000" cy="328613"/>
            </a:xfrm>
            <a:custGeom>
              <a:avLst/>
              <a:gdLst/>
              <a:ahLst/>
              <a:cxnLst/>
              <a:rect l="0" t="0" r="r" b="b"/>
              <a:pathLst>
                <a:path w="80" h="69">
                  <a:moveTo>
                    <a:pt x="0" y="69"/>
                  </a:moveTo>
                  <a:cubicBezTo>
                    <a:pt x="27" y="47"/>
                    <a:pt x="53" y="24"/>
                    <a:pt x="8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20"/>
            <p:cNvSpPr/>
            <p:nvPr/>
          </p:nvSpPr>
          <p:spPr bwMode="auto">
            <a:xfrm>
              <a:off x="1581150" y="0"/>
              <a:ext cx="2720975" cy="6848475"/>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4" name="Freeform 21"/>
            <p:cNvSpPr/>
            <p:nvPr/>
          </p:nvSpPr>
          <p:spPr bwMode="auto">
            <a:xfrm>
              <a:off x="1243013" y="0"/>
              <a:ext cx="2949575" cy="6848475"/>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05" name="Freeform 22"/>
            <p:cNvSpPr/>
            <p:nvPr/>
          </p:nvSpPr>
          <p:spPr bwMode="auto">
            <a:xfrm>
              <a:off x="1524000" y="0"/>
              <a:ext cx="1446213" cy="2030413"/>
            </a:xfrm>
            <a:custGeom>
              <a:avLst/>
              <a:gdLst/>
              <a:ahLst/>
              <a:cxnLst/>
              <a:rect l="0" t="0" r="r" b="b"/>
              <a:pathLst>
                <a:path w="304" h="427">
                  <a:moveTo>
                    <a:pt x="304" y="0"/>
                  </a:moveTo>
                  <a:cubicBezTo>
                    <a:pt x="170" y="120"/>
                    <a:pt x="69" y="267"/>
                    <a:pt x="0" y="42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3"/>
            <p:cNvSpPr/>
            <p:nvPr/>
          </p:nvSpPr>
          <p:spPr bwMode="auto">
            <a:xfrm>
              <a:off x="1524000" y="9525"/>
              <a:ext cx="1246188" cy="1641475"/>
            </a:xfrm>
            <a:custGeom>
              <a:avLst/>
              <a:gdLst/>
              <a:ahLst/>
              <a:cxnLst/>
              <a:rect l="0" t="0" r="r" b="b"/>
              <a:pathLst>
                <a:path w="262" h="345">
                  <a:moveTo>
                    <a:pt x="262" y="0"/>
                  </a:moveTo>
                  <a:cubicBezTo>
                    <a:pt x="152" y="102"/>
                    <a:pt x="65" y="217"/>
                    <a:pt x="0" y="34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4"/>
            <p:cNvSpPr/>
            <p:nvPr/>
          </p:nvSpPr>
          <p:spPr bwMode="auto">
            <a:xfrm>
              <a:off x="1524000" y="0"/>
              <a:ext cx="1036638" cy="1212850"/>
            </a:xfrm>
            <a:custGeom>
              <a:avLst/>
              <a:gdLst/>
              <a:ahLst/>
              <a:cxnLst/>
              <a:rect l="0" t="0" r="r" b="b"/>
              <a:pathLst>
                <a:path w="218" h="255">
                  <a:moveTo>
                    <a:pt x="218" y="0"/>
                  </a:moveTo>
                  <a:cubicBezTo>
                    <a:pt x="137" y="77"/>
                    <a:pt x="62" y="162"/>
                    <a:pt x="0" y="25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42" name="Group 41"/>
          <p:cNvGrpSpPr/>
          <p:nvPr/>
        </p:nvGrpSpPr>
        <p:grpSpPr>
          <a:xfrm>
            <a:off x="640080" y="1699589"/>
            <a:ext cx="3286552" cy="3470421"/>
            <a:chOff x="640080" y="1699589"/>
            <a:chExt cx="3286552" cy="3470421"/>
          </a:xfrm>
        </p:grpSpPr>
        <p:sp>
          <p:nvSpPr>
            <p:cNvPr id="43" name="Rectangle 42"/>
            <p:cNvSpPr/>
            <p:nvPr/>
          </p:nvSpPr>
          <p:spPr>
            <a:xfrm>
              <a:off x="644453" y="1699589"/>
              <a:ext cx="327780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4" name="Isosceles Triangle 22"/>
            <p:cNvSpPr/>
            <p:nvPr/>
          </p:nvSpPr>
          <p:spPr>
            <a:xfrm rot="10800000">
              <a:off x="2125363" y="48976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5" name="Rectangle 44"/>
            <p:cNvSpPr/>
            <p:nvPr/>
          </p:nvSpPr>
          <p:spPr>
            <a:xfrm>
              <a:off x="640080" y="2275661"/>
              <a:ext cx="32865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25554" y="2349924"/>
            <a:ext cx="3112047" cy="1225399"/>
          </a:xfrm>
        </p:spPr>
        <p:txBody>
          <a:bodyPr bIns="0" anchor="b">
            <a:noAutofit/>
          </a:bodyPr>
          <a:lstStyle>
            <a:lvl1pPr algn="ctr">
              <a:defRPr sz="28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4415686" y="801390"/>
            <a:ext cx="4095643" cy="524949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5554" y="3575324"/>
            <a:ext cx="3112047" cy="1239552"/>
          </a:xfrm>
        </p:spPr>
        <p:txBody>
          <a:bodyPr>
            <a:normAutofit/>
          </a:bodyPr>
          <a:lstStyle>
            <a:lvl1pPr marL="0" indent="0" algn="ctr">
              <a:buNone/>
              <a:defRPr sz="1400">
                <a:solidFill>
                  <a:srgbClr val="FFFEFF"/>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77B91AF-74D1-43B0-A325-D06347E451B2}" type="datetimeFigureOut">
              <a:rPr lang="en-US" smtClean="0"/>
              <a:t>11/10/2020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1844210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429" name="Group 428"/>
          <p:cNvGrpSpPr/>
          <p:nvPr/>
        </p:nvGrpSpPr>
        <p:grpSpPr>
          <a:xfrm>
            <a:off x="0" y="0"/>
            <a:ext cx="9555163" cy="6853238"/>
            <a:chOff x="1524000" y="0"/>
            <a:chExt cx="9555163" cy="6853238"/>
          </a:xfrm>
        </p:grpSpPr>
        <p:sp>
          <p:nvSpPr>
            <p:cNvPr id="430" name="Freeform 6"/>
            <p:cNvSpPr/>
            <p:nvPr/>
          </p:nvSpPr>
          <p:spPr bwMode="auto">
            <a:xfrm>
              <a:off x="1524000" y="1331913"/>
              <a:ext cx="7837488" cy="5521325"/>
            </a:xfrm>
            <a:custGeom>
              <a:avLst/>
              <a:gdLst/>
              <a:ahLst/>
              <a:cxnLst/>
              <a:rect l="0" t="0" r="r" b="b"/>
              <a:pathLst>
                <a:path w="1648" h="1161">
                  <a:moveTo>
                    <a:pt x="1362" y="1161"/>
                  </a:moveTo>
                  <a:cubicBezTo>
                    <a:pt x="1648" y="920"/>
                    <a:pt x="1283" y="505"/>
                    <a:pt x="1097" y="326"/>
                  </a:cubicBezTo>
                  <a:cubicBezTo>
                    <a:pt x="926" y="162"/>
                    <a:pt x="709" y="35"/>
                    <a:pt x="470" y="14"/>
                  </a:cubicBezTo>
                  <a:cubicBezTo>
                    <a:pt x="315" y="0"/>
                    <a:pt x="142" y="49"/>
                    <a:pt x="0" y="138"/>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1" name="Freeform 7"/>
            <p:cNvSpPr/>
            <p:nvPr/>
          </p:nvSpPr>
          <p:spPr bwMode="auto">
            <a:xfrm>
              <a:off x="1524000" y="5564188"/>
              <a:ext cx="1412875" cy="1284288"/>
            </a:xfrm>
            <a:custGeom>
              <a:avLst/>
              <a:gdLst/>
              <a:ahLst/>
              <a:cxnLst/>
              <a:rect l="0" t="0" r="r" b="b"/>
              <a:pathLst>
                <a:path w="297" h="270">
                  <a:moveTo>
                    <a:pt x="0" y="0"/>
                  </a:moveTo>
                  <a:cubicBezTo>
                    <a:pt x="73" y="119"/>
                    <a:pt x="186" y="220"/>
                    <a:pt x="297" y="27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2" name="Freeform 8"/>
            <p:cNvSpPr/>
            <p:nvPr/>
          </p:nvSpPr>
          <p:spPr bwMode="auto">
            <a:xfrm>
              <a:off x="1524000" y="2030413"/>
              <a:ext cx="6510338" cy="4813300"/>
            </a:xfrm>
            <a:custGeom>
              <a:avLst/>
              <a:gdLst/>
              <a:ahLst/>
              <a:cxnLst/>
              <a:rect l="0" t="0" r="r" b="b"/>
              <a:pathLst>
                <a:path w="1369" h="1012">
                  <a:moveTo>
                    <a:pt x="845" y="1012"/>
                  </a:moveTo>
                  <a:cubicBezTo>
                    <a:pt x="1043" y="967"/>
                    <a:pt x="1369" y="853"/>
                    <a:pt x="1263" y="588"/>
                  </a:cubicBezTo>
                  <a:cubicBezTo>
                    <a:pt x="1164" y="340"/>
                    <a:pt x="861" y="107"/>
                    <a:pt x="602" y="49"/>
                  </a:cubicBezTo>
                  <a:cubicBezTo>
                    <a:pt x="383" y="0"/>
                    <a:pt x="135" y="97"/>
                    <a:pt x="0" y="28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3" name="Freeform 9"/>
            <p:cNvSpPr/>
            <p:nvPr/>
          </p:nvSpPr>
          <p:spPr bwMode="auto">
            <a:xfrm>
              <a:off x="1528763" y="6207125"/>
              <a:ext cx="717550" cy="646113"/>
            </a:xfrm>
            <a:custGeom>
              <a:avLst/>
              <a:gdLst/>
              <a:ahLst/>
              <a:cxnLst/>
              <a:rect l="0" t="0" r="r" b="b"/>
              <a:pathLst>
                <a:path w="151" h="136">
                  <a:moveTo>
                    <a:pt x="0" y="0"/>
                  </a:moveTo>
                  <a:cubicBezTo>
                    <a:pt x="45" y="52"/>
                    <a:pt x="97" y="99"/>
                    <a:pt x="151" y="13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4" name="Freeform 10"/>
            <p:cNvSpPr/>
            <p:nvPr/>
          </p:nvSpPr>
          <p:spPr bwMode="auto">
            <a:xfrm>
              <a:off x="1524000" y="1806575"/>
              <a:ext cx="6753225" cy="5046663"/>
            </a:xfrm>
            <a:custGeom>
              <a:avLst/>
              <a:gdLst/>
              <a:ahLst/>
              <a:cxnLst/>
              <a:rect l="0" t="0" r="r" b="b"/>
              <a:pathLst>
                <a:path w="1420" h="1061">
                  <a:moveTo>
                    <a:pt x="1034" y="1061"/>
                  </a:moveTo>
                  <a:cubicBezTo>
                    <a:pt x="1148" y="1019"/>
                    <a:pt x="1283" y="957"/>
                    <a:pt x="1345" y="845"/>
                  </a:cubicBezTo>
                  <a:cubicBezTo>
                    <a:pt x="1420" y="710"/>
                    <a:pt x="1338" y="570"/>
                    <a:pt x="1249" y="466"/>
                  </a:cubicBezTo>
                  <a:cubicBezTo>
                    <a:pt x="1068" y="253"/>
                    <a:pt x="816" y="57"/>
                    <a:pt x="530" y="23"/>
                  </a:cubicBezTo>
                  <a:cubicBezTo>
                    <a:pt x="336" y="0"/>
                    <a:pt x="140" y="87"/>
                    <a:pt x="0" y="22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5" name="Freeform 11"/>
            <p:cNvSpPr/>
            <p:nvPr/>
          </p:nvSpPr>
          <p:spPr bwMode="auto">
            <a:xfrm>
              <a:off x="1524000" y="669925"/>
              <a:ext cx="8797925" cy="6183313"/>
            </a:xfrm>
            <a:custGeom>
              <a:avLst/>
              <a:gdLst/>
              <a:ahLst/>
              <a:cxnLst/>
              <a:rect l="0" t="0" r="r" b="b"/>
              <a:pathLst>
                <a:path w="1850" h="1300">
                  <a:moveTo>
                    <a:pt x="1552" y="1300"/>
                  </a:moveTo>
                  <a:cubicBezTo>
                    <a:pt x="1850" y="1019"/>
                    <a:pt x="1504" y="652"/>
                    <a:pt x="1288" y="447"/>
                  </a:cubicBezTo>
                  <a:cubicBezTo>
                    <a:pt x="1085" y="255"/>
                    <a:pt x="838" y="90"/>
                    <a:pt x="559" y="37"/>
                  </a:cubicBezTo>
                  <a:cubicBezTo>
                    <a:pt x="364" y="0"/>
                    <a:pt x="171" y="40"/>
                    <a:pt x="0" y="131"/>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6" name="Freeform 12"/>
            <p:cNvSpPr/>
            <p:nvPr/>
          </p:nvSpPr>
          <p:spPr bwMode="auto">
            <a:xfrm>
              <a:off x="1524000" y="119063"/>
              <a:ext cx="9555163" cy="6734175"/>
            </a:xfrm>
            <a:custGeom>
              <a:avLst/>
              <a:gdLst/>
              <a:ahLst/>
              <a:cxnLst/>
              <a:rect l="0" t="0" r="r" b="b"/>
              <a:pathLst>
                <a:path w="2009" h="1416">
                  <a:moveTo>
                    <a:pt x="1725" y="1416"/>
                  </a:moveTo>
                  <a:cubicBezTo>
                    <a:pt x="2009" y="1117"/>
                    <a:pt x="1728" y="785"/>
                    <a:pt x="1492" y="565"/>
                  </a:cubicBezTo>
                  <a:cubicBezTo>
                    <a:pt x="1248" y="339"/>
                    <a:pt x="961" y="143"/>
                    <a:pt x="635" y="61"/>
                  </a:cubicBezTo>
                  <a:cubicBezTo>
                    <a:pt x="392" y="0"/>
                    <a:pt x="190" y="18"/>
                    <a:pt x="0" y="10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7" name="Freeform 13"/>
            <p:cNvSpPr/>
            <p:nvPr/>
          </p:nvSpPr>
          <p:spPr bwMode="auto">
            <a:xfrm>
              <a:off x="5419725" y="4763"/>
              <a:ext cx="5216525" cy="5368925"/>
            </a:xfrm>
            <a:custGeom>
              <a:avLst/>
              <a:gdLst/>
              <a:ahLst/>
              <a:cxnLst/>
              <a:rect l="0" t="0" r="r" b="b"/>
              <a:pathLst>
                <a:path w="1097" h="1129">
                  <a:moveTo>
                    <a:pt x="1097" y="1129"/>
                  </a:moveTo>
                  <a:cubicBezTo>
                    <a:pt x="1031" y="909"/>
                    <a:pt x="843" y="701"/>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8" name="Freeform 15"/>
            <p:cNvSpPr/>
            <p:nvPr/>
          </p:nvSpPr>
          <p:spPr bwMode="auto">
            <a:xfrm>
              <a:off x="5813425" y="4763"/>
              <a:ext cx="4832350" cy="4822825"/>
            </a:xfrm>
            <a:custGeom>
              <a:avLst/>
              <a:gdLst/>
              <a:ahLst/>
              <a:cxnLst/>
              <a:rect l="0" t="0" r="r" b="b"/>
              <a:pathLst>
                <a:path w="1016" h="1014">
                  <a:moveTo>
                    <a:pt x="1016" y="1014"/>
                  </a:moveTo>
                  <a:cubicBezTo>
                    <a:pt x="934" y="849"/>
                    <a:pt x="802" y="6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9" name="Freeform 16"/>
            <p:cNvSpPr/>
            <p:nvPr/>
          </p:nvSpPr>
          <p:spPr bwMode="auto">
            <a:xfrm>
              <a:off x="6003925" y="4763"/>
              <a:ext cx="4641850" cy="4598988"/>
            </a:xfrm>
            <a:custGeom>
              <a:avLst/>
              <a:gdLst/>
              <a:ahLst/>
              <a:cxnLst/>
              <a:rect l="0" t="0" r="r" b="b"/>
              <a:pathLst>
                <a:path w="976" h="967">
                  <a:moveTo>
                    <a:pt x="976" y="967"/>
                  </a:moveTo>
                  <a:cubicBezTo>
                    <a:pt x="894" y="822"/>
                    <a:pt x="779" y="689"/>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440" name="Freeform 17"/>
            <p:cNvSpPr/>
            <p:nvPr/>
          </p:nvSpPr>
          <p:spPr bwMode="auto">
            <a:xfrm>
              <a:off x="6203950" y="0"/>
              <a:ext cx="4441825" cy="4237038"/>
            </a:xfrm>
            <a:custGeom>
              <a:avLst/>
              <a:gdLst/>
              <a:ahLst/>
              <a:cxnLst/>
              <a:rect l="0" t="0" r="r" b="b"/>
              <a:pathLst>
                <a:path w="934" h="891">
                  <a:moveTo>
                    <a:pt x="934" y="891"/>
                  </a:moveTo>
                  <a:cubicBezTo>
                    <a:pt x="863" y="783"/>
                    <a:pt x="778" y="684"/>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1" name="Freeform 18"/>
            <p:cNvSpPr/>
            <p:nvPr/>
          </p:nvSpPr>
          <p:spPr bwMode="auto">
            <a:xfrm>
              <a:off x="6456363" y="4763"/>
              <a:ext cx="4179888" cy="3986213"/>
            </a:xfrm>
            <a:custGeom>
              <a:avLst/>
              <a:gdLst/>
              <a:ahLst/>
              <a:cxnLst/>
              <a:rect l="0" t="0" r="r" b="b"/>
              <a:pathLst>
                <a:path w="879" h="838">
                  <a:moveTo>
                    <a:pt x="879" y="838"/>
                  </a:moveTo>
                  <a:cubicBezTo>
                    <a:pt x="821" y="755"/>
                    <a:pt x="756" y="679"/>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2" name="Freeform 19"/>
            <p:cNvSpPr/>
            <p:nvPr/>
          </p:nvSpPr>
          <p:spPr bwMode="auto">
            <a:xfrm>
              <a:off x="6869113" y="4763"/>
              <a:ext cx="3776663" cy="3838575"/>
            </a:xfrm>
            <a:custGeom>
              <a:avLst/>
              <a:gdLst/>
              <a:ahLst/>
              <a:cxnLst/>
              <a:rect l="0" t="0" r="r" b="b"/>
              <a:pathLst>
                <a:path w="794" h="807">
                  <a:moveTo>
                    <a:pt x="794" y="807"/>
                  </a:moveTo>
                  <a:cubicBezTo>
                    <a:pt x="745" y="739"/>
                    <a:pt x="695" y="676"/>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3" name="Freeform 20"/>
            <p:cNvSpPr/>
            <p:nvPr/>
          </p:nvSpPr>
          <p:spPr bwMode="auto">
            <a:xfrm>
              <a:off x="8758238" y="4763"/>
              <a:ext cx="1887538" cy="1355725"/>
            </a:xfrm>
            <a:custGeom>
              <a:avLst/>
              <a:gdLst/>
              <a:ahLst/>
              <a:cxnLst/>
              <a:rect l="0" t="0" r="r" b="b"/>
              <a:pathLst>
                <a:path w="397" h="285">
                  <a:moveTo>
                    <a:pt x="397" y="285"/>
                  </a:moveTo>
                  <a:cubicBezTo>
                    <a:pt x="270" y="182"/>
                    <a:pt x="138" y="8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4" name="Freeform 21"/>
            <p:cNvSpPr/>
            <p:nvPr/>
          </p:nvSpPr>
          <p:spPr bwMode="auto">
            <a:xfrm>
              <a:off x="9223375" y="9525"/>
              <a:ext cx="1422400" cy="1108075"/>
            </a:xfrm>
            <a:custGeom>
              <a:avLst/>
              <a:gdLst/>
              <a:ahLst/>
              <a:cxnLst/>
              <a:rect l="0" t="0" r="r" b="b"/>
              <a:pathLst>
                <a:path w="299" h="233">
                  <a:moveTo>
                    <a:pt x="299" y="233"/>
                  </a:moveTo>
                  <a:cubicBezTo>
                    <a:pt x="197" y="145"/>
                    <a:pt x="97" y="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5" name="Freeform 22"/>
            <p:cNvSpPr/>
            <p:nvPr/>
          </p:nvSpPr>
          <p:spPr bwMode="auto">
            <a:xfrm>
              <a:off x="10009188" y="4763"/>
              <a:ext cx="636588" cy="361950"/>
            </a:xfrm>
            <a:custGeom>
              <a:avLst/>
              <a:gdLst/>
              <a:ahLst/>
              <a:cxnLst/>
              <a:rect l="0" t="0" r="r" b="b"/>
              <a:pathLst>
                <a:path w="134" h="76">
                  <a:moveTo>
                    <a:pt x="0" y="0"/>
                  </a:moveTo>
                  <a:cubicBezTo>
                    <a:pt x="45" y="25"/>
                    <a:pt x="89" y="50"/>
                    <a:pt x="134" y="7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644463" y="1698332"/>
            <a:ext cx="4357752" cy="3470420"/>
            <a:chOff x="644463" y="1698332"/>
            <a:chExt cx="4357752" cy="3470420"/>
          </a:xfrm>
        </p:grpSpPr>
        <p:sp>
          <p:nvSpPr>
            <p:cNvPr id="77" name="Rectangle 76"/>
            <p:cNvSpPr/>
            <p:nvPr/>
          </p:nvSpPr>
          <p:spPr>
            <a:xfrm>
              <a:off x="644463" y="1698332"/>
              <a:ext cx="4357752"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644463" y="2274404"/>
              <a:ext cx="43577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27" name="Isosceles Triangle 9"/>
            <p:cNvSpPr/>
            <p:nvPr/>
          </p:nvSpPr>
          <p:spPr>
            <a:xfrm rot="10800000">
              <a:off x="2665346"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5654676" y="0"/>
            <a:ext cx="3489324" cy="6858000"/>
          </a:xfrm>
          <a:solidFill>
            <a:schemeClr val="bg1">
              <a:lumMod val="65000"/>
              <a:lumOff val="3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 name="Title 1"/>
          <p:cNvSpPr>
            <a:spLocks noGrp="1"/>
          </p:cNvSpPr>
          <p:nvPr>
            <p:ph type="title"/>
          </p:nvPr>
        </p:nvSpPr>
        <p:spPr>
          <a:xfrm>
            <a:off x="723585" y="2336402"/>
            <a:ext cx="4197666" cy="1265539"/>
          </a:xfrm>
        </p:spPr>
        <p:txBody>
          <a:bodyPr bIns="0" anchor="b">
            <a:normAutofit/>
          </a:bodyPr>
          <a:lstStyle>
            <a:lvl1pPr>
              <a:defRPr sz="32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722314" y="3601941"/>
            <a:ext cx="4199254" cy="1214535"/>
          </a:xfrm>
        </p:spPr>
        <p:txBody>
          <a:bodyPr>
            <a:normAutofit/>
          </a:bodyPr>
          <a:lstStyle>
            <a:lvl1pPr marL="0" indent="0" algn="ctr">
              <a:buNone/>
              <a:defRPr sz="1400">
                <a:solidFill>
                  <a:srgbClr val="FFFEFF"/>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640080" y="320040"/>
            <a:ext cx="2743200" cy="320040"/>
          </a:xfrm>
        </p:spPr>
        <p:txBody>
          <a:bodyPr/>
          <a:lstStyle/>
          <a:p>
            <a:fld id="{B77B91AF-74D1-43B0-A325-D06347E451B2}" type="datetimeFigureOut">
              <a:rPr lang="en-US" smtClean="0"/>
              <a:t>11/10/2020</a:t>
            </a:fld>
            <a:endParaRPr lang="en-US"/>
          </a:p>
        </p:txBody>
      </p:sp>
      <p:sp>
        <p:nvSpPr>
          <p:cNvPr id="6" name="Footer Placeholder 5"/>
          <p:cNvSpPr>
            <a:spLocks noGrp="1"/>
          </p:cNvSpPr>
          <p:nvPr>
            <p:ph type="ftr" sz="quarter" idx="11"/>
          </p:nvPr>
        </p:nvSpPr>
        <p:spPr>
          <a:xfrm>
            <a:off x="640080" y="6227064"/>
            <a:ext cx="4358641" cy="320040"/>
          </a:xfrm>
        </p:spPr>
        <p:txBody>
          <a:bodyPr/>
          <a:lstStyle/>
          <a:p>
            <a:endParaRPr lang="en-US"/>
          </a:p>
        </p:txBody>
      </p:sp>
      <p:sp>
        <p:nvSpPr>
          <p:cNvPr id="7" name="Slide Number Placeholder 6"/>
          <p:cNvSpPr>
            <a:spLocks noGrp="1"/>
          </p:cNvSpPr>
          <p:nvPr>
            <p:ph type="sldNum" sz="quarter" idx="12"/>
          </p:nvPr>
        </p:nvSpPr>
        <p:spPr>
          <a:xfrm>
            <a:off x="4315463" y="320040"/>
            <a:ext cx="685800" cy="320040"/>
          </a:xfrm>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147240301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85" name="Group 84"/>
          <p:cNvGrpSpPr/>
          <p:nvPr/>
        </p:nvGrpSpPr>
        <p:grpSpPr>
          <a:xfrm>
            <a:off x="-286226" y="0"/>
            <a:ext cx="9421759" cy="6858001"/>
            <a:chOff x="1243013" y="0"/>
            <a:chExt cx="9402763" cy="6858001"/>
          </a:xfrm>
        </p:grpSpPr>
        <p:sp>
          <p:nvSpPr>
            <p:cNvPr id="86" name="Freeform 5"/>
            <p:cNvSpPr/>
            <p:nvPr/>
          </p:nvSpPr>
          <p:spPr bwMode="auto">
            <a:xfrm>
              <a:off x="2289175" y="0"/>
              <a:ext cx="3867150" cy="6848475"/>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6"/>
            <p:cNvSpPr/>
            <p:nvPr/>
          </p:nvSpPr>
          <p:spPr bwMode="auto">
            <a:xfrm>
              <a:off x="9604375" y="9525"/>
              <a:ext cx="1041400" cy="328613"/>
            </a:xfrm>
            <a:custGeom>
              <a:avLst/>
              <a:gdLst/>
              <a:ahLst/>
              <a:cxnLst/>
              <a:rect l="0" t="0" r="r" b="b"/>
              <a:pathLst>
                <a:path w="219" h="69">
                  <a:moveTo>
                    <a:pt x="219" y="69"/>
                  </a:moveTo>
                  <a:cubicBezTo>
                    <a:pt x="147" y="41"/>
                    <a:pt x="71" y="1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7"/>
            <p:cNvSpPr/>
            <p:nvPr/>
          </p:nvSpPr>
          <p:spPr bwMode="auto">
            <a:xfrm>
              <a:off x="9223375" y="5578475"/>
              <a:ext cx="1422400" cy="1270000"/>
            </a:xfrm>
            <a:custGeom>
              <a:avLst/>
              <a:gdLst/>
              <a:ahLst/>
              <a:cxnLst/>
              <a:rect l="0" t="0" r="r" b="b"/>
              <a:pathLst>
                <a:path w="299" h="267">
                  <a:moveTo>
                    <a:pt x="0" y="267"/>
                  </a:moveTo>
                  <a:cubicBezTo>
                    <a:pt x="105" y="186"/>
                    <a:pt x="206" y="96"/>
                    <a:pt x="299"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8"/>
            <p:cNvSpPr/>
            <p:nvPr/>
          </p:nvSpPr>
          <p:spPr bwMode="auto">
            <a:xfrm>
              <a:off x="2103438" y="0"/>
              <a:ext cx="3681413" cy="6848475"/>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9"/>
            <p:cNvSpPr/>
            <p:nvPr/>
          </p:nvSpPr>
          <p:spPr bwMode="auto">
            <a:xfrm>
              <a:off x="10179050" y="9525"/>
              <a:ext cx="466725" cy="157163"/>
            </a:xfrm>
            <a:custGeom>
              <a:avLst/>
              <a:gdLst/>
              <a:ahLst/>
              <a:cxnLst/>
              <a:rect l="0" t="0" r="r" b="b"/>
              <a:pathLst>
                <a:path w="98" h="33">
                  <a:moveTo>
                    <a:pt x="98" y="33"/>
                  </a:moveTo>
                  <a:cubicBezTo>
                    <a:pt x="65" y="21"/>
                    <a:pt x="33" y="10"/>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0"/>
            <p:cNvSpPr/>
            <p:nvPr/>
          </p:nvSpPr>
          <p:spPr bwMode="auto">
            <a:xfrm>
              <a:off x="9471025" y="5811838"/>
              <a:ext cx="1174750" cy="1046163"/>
            </a:xfrm>
            <a:custGeom>
              <a:avLst/>
              <a:gdLst/>
              <a:ahLst/>
              <a:cxnLst/>
              <a:rect l="0" t="0" r="r" b="b"/>
              <a:pathLst>
                <a:path w="247" h="220">
                  <a:moveTo>
                    <a:pt x="0" y="220"/>
                  </a:moveTo>
                  <a:cubicBezTo>
                    <a:pt x="86" y="152"/>
                    <a:pt x="169" y="78"/>
                    <a:pt x="247"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2" name="Freeform 11"/>
            <p:cNvSpPr/>
            <p:nvPr/>
          </p:nvSpPr>
          <p:spPr bwMode="auto">
            <a:xfrm>
              <a:off x="1985963" y="0"/>
              <a:ext cx="3622675" cy="6848475"/>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2"/>
            <p:cNvSpPr/>
            <p:nvPr/>
          </p:nvSpPr>
          <p:spPr bwMode="auto">
            <a:xfrm>
              <a:off x="10479088" y="9525"/>
              <a:ext cx="166688" cy="57150"/>
            </a:xfrm>
            <a:custGeom>
              <a:avLst/>
              <a:gdLst/>
              <a:ahLst/>
              <a:cxnLst/>
              <a:rect l="0" t="0" r="r" b="b"/>
              <a:pathLst>
                <a:path w="35" h="12">
                  <a:moveTo>
                    <a:pt x="35" y="12"/>
                  </a:moveTo>
                  <a:cubicBezTo>
                    <a:pt x="23" y="8"/>
                    <a:pt x="12" y="4"/>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3"/>
            <p:cNvSpPr/>
            <p:nvPr/>
          </p:nvSpPr>
          <p:spPr bwMode="auto">
            <a:xfrm>
              <a:off x="9618663" y="5940425"/>
              <a:ext cx="1027113" cy="908050"/>
            </a:xfrm>
            <a:custGeom>
              <a:avLst/>
              <a:gdLst/>
              <a:ahLst/>
              <a:cxnLst/>
              <a:rect l="0" t="0" r="r" b="b"/>
              <a:pathLst>
                <a:path w="216" h="191">
                  <a:moveTo>
                    <a:pt x="0" y="191"/>
                  </a:moveTo>
                  <a:cubicBezTo>
                    <a:pt x="75" y="131"/>
                    <a:pt x="147" y="67"/>
                    <a:pt x="216"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4"/>
            <p:cNvSpPr/>
            <p:nvPr/>
          </p:nvSpPr>
          <p:spPr bwMode="auto">
            <a:xfrm>
              <a:off x="1985963" y="0"/>
              <a:ext cx="3248025" cy="6848475"/>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5"/>
            <p:cNvSpPr/>
            <p:nvPr/>
          </p:nvSpPr>
          <p:spPr bwMode="auto">
            <a:xfrm>
              <a:off x="9780588" y="6054725"/>
              <a:ext cx="865188" cy="793750"/>
            </a:xfrm>
            <a:custGeom>
              <a:avLst/>
              <a:gdLst/>
              <a:ahLst/>
              <a:cxnLst/>
              <a:rect l="0" t="0" r="r" b="b"/>
              <a:pathLst>
                <a:path w="182" h="167">
                  <a:moveTo>
                    <a:pt x="0" y="167"/>
                  </a:moveTo>
                  <a:cubicBezTo>
                    <a:pt x="63" y="114"/>
                    <a:pt x="123" y="58"/>
                    <a:pt x="182"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6"/>
            <p:cNvSpPr/>
            <p:nvPr/>
          </p:nvSpPr>
          <p:spPr bwMode="auto">
            <a:xfrm>
              <a:off x="1871663" y="0"/>
              <a:ext cx="3233738" cy="6848475"/>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7"/>
            <p:cNvSpPr/>
            <p:nvPr/>
          </p:nvSpPr>
          <p:spPr bwMode="auto">
            <a:xfrm>
              <a:off x="9956800" y="6216650"/>
              <a:ext cx="688975" cy="631825"/>
            </a:xfrm>
            <a:custGeom>
              <a:avLst/>
              <a:gdLst/>
              <a:ahLst/>
              <a:cxnLst/>
              <a:rect l="0" t="0" r="r" b="b"/>
              <a:pathLst>
                <a:path w="145" h="133">
                  <a:moveTo>
                    <a:pt x="0" y="133"/>
                  </a:moveTo>
                  <a:cubicBezTo>
                    <a:pt x="50" y="90"/>
                    <a:pt x="98" y="46"/>
                    <a:pt x="14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18"/>
            <p:cNvSpPr/>
            <p:nvPr/>
          </p:nvSpPr>
          <p:spPr bwMode="auto">
            <a:xfrm>
              <a:off x="1466850" y="0"/>
              <a:ext cx="3424238" cy="6848475"/>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19"/>
            <p:cNvSpPr/>
            <p:nvPr/>
          </p:nvSpPr>
          <p:spPr bwMode="auto">
            <a:xfrm>
              <a:off x="10264775" y="6519863"/>
              <a:ext cx="381000" cy="328613"/>
            </a:xfrm>
            <a:custGeom>
              <a:avLst/>
              <a:gdLst/>
              <a:ahLst/>
              <a:cxnLst/>
              <a:rect l="0" t="0" r="r" b="b"/>
              <a:pathLst>
                <a:path w="80" h="69">
                  <a:moveTo>
                    <a:pt x="0" y="69"/>
                  </a:moveTo>
                  <a:cubicBezTo>
                    <a:pt x="27" y="47"/>
                    <a:pt x="53" y="24"/>
                    <a:pt x="8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0"/>
            <p:cNvSpPr/>
            <p:nvPr/>
          </p:nvSpPr>
          <p:spPr bwMode="auto">
            <a:xfrm>
              <a:off x="1581150" y="0"/>
              <a:ext cx="2720975" cy="6848475"/>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21"/>
            <p:cNvSpPr/>
            <p:nvPr/>
          </p:nvSpPr>
          <p:spPr bwMode="auto">
            <a:xfrm>
              <a:off x="1243013" y="0"/>
              <a:ext cx="2949575" cy="6848475"/>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03" name="Freeform 22"/>
            <p:cNvSpPr/>
            <p:nvPr/>
          </p:nvSpPr>
          <p:spPr bwMode="auto">
            <a:xfrm>
              <a:off x="1524000" y="0"/>
              <a:ext cx="1446213" cy="2030413"/>
            </a:xfrm>
            <a:custGeom>
              <a:avLst/>
              <a:gdLst/>
              <a:ahLst/>
              <a:cxnLst/>
              <a:rect l="0" t="0" r="r" b="b"/>
              <a:pathLst>
                <a:path w="304" h="427">
                  <a:moveTo>
                    <a:pt x="304" y="0"/>
                  </a:moveTo>
                  <a:cubicBezTo>
                    <a:pt x="170" y="120"/>
                    <a:pt x="69" y="267"/>
                    <a:pt x="0" y="42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23"/>
            <p:cNvSpPr/>
            <p:nvPr/>
          </p:nvSpPr>
          <p:spPr bwMode="auto">
            <a:xfrm>
              <a:off x="1524000" y="9525"/>
              <a:ext cx="1246188" cy="1641475"/>
            </a:xfrm>
            <a:custGeom>
              <a:avLst/>
              <a:gdLst/>
              <a:ahLst/>
              <a:cxnLst/>
              <a:rect l="0" t="0" r="r" b="b"/>
              <a:pathLst>
                <a:path w="262" h="345">
                  <a:moveTo>
                    <a:pt x="262" y="0"/>
                  </a:moveTo>
                  <a:cubicBezTo>
                    <a:pt x="152" y="102"/>
                    <a:pt x="65" y="217"/>
                    <a:pt x="0" y="34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4"/>
            <p:cNvSpPr/>
            <p:nvPr/>
          </p:nvSpPr>
          <p:spPr bwMode="auto">
            <a:xfrm>
              <a:off x="1524000" y="0"/>
              <a:ext cx="1036638" cy="1212850"/>
            </a:xfrm>
            <a:custGeom>
              <a:avLst/>
              <a:gdLst/>
              <a:ahLst/>
              <a:cxnLst/>
              <a:rect l="0" t="0" r="r" b="b"/>
              <a:pathLst>
                <a:path w="218" h="255">
                  <a:moveTo>
                    <a:pt x="218" y="0"/>
                  </a:moveTo>
                  <a:cubicBezTo>
                    <a:pt x="137" y="77"/>
                    <a:pt x="62" y="162"/>
                    <a:pt x="0" y="25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2" name="Group 31"/>
          <p:cNvGrpSpPr/>
          <p:nvPr/>
        </p:nvGrpSpPr>
        <p:grpSpPr>
          <a:xfrm>
            <a:off x="640080" y="1699589"/>
            <a:ext cx="3286552" cy="3470421"/>
            <a:chOff x="640080" y="1699589"/>
            <a:chExt cx="3286552" cy="3470421"/>
          </a:xfrm>
        </p:grpSpPr>
        <p:sp>
          <p:nvSpPr>
            <p:cNvPr id="42" name="Rectangle 41"/>
            <p:cNvSpPr/>
            <p:nvPr/>
          </p:nvSpPr>
          <p:spPr>
            <a:xfrm>
              <a:off x="644453" y="1699589"/>
              <a:ext cx="327780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3" name="Isosceles Triangle 22"/>
            <p:cNvSpPr/>
            <p:nvPr/>
          </p:nvSpPr>
          <p:spPr>
            <a:xfrm rot="10800000">
              <a:off x="2125363" y="48976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4" name="Rectangle 43"/>
            <p:cNvSpPr/>
            <p:nvPr/>
          </p:nvSpPr>
          <p:spPr>
            <a:xfrm>
              <a:off x="640080" y="2275661"/>
              <a:ext cx="32865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23786" y="2349926"/>
            <a:ext cx="3113815" cy="2472774"/>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415686" y="794719"/>
            <a:ext cx="4095643" cy="52570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7B91AF-74D1-43B0-A325-D06347E451B2}"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88674263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51" name="Group 50"/>
          <p:cNvGrpSpPr/>
          <p:nvPr/>
        </p:nvGrpSpPr>
        <p:grpSpPr>
          <a:xfrm flipH="1">
            <a:off x="0" y="0"/>
            <a:ext cx="9421759" cy="6858001"/>
            <a:chOff x="1243013" y="0"/>
            <a:chExt cx="9402763" cy="6858001"/>
          </a:xfrm>
        </p:grpSpPr>
        <p:sp>
          <p:nvSpPr>
            <p:cNvPr id="52" name="Freeform 5"/>
            <p:cNvSpPr/>
            <p:nvPr/>
          </p:nvSpPr>
          <p:spPr bwMode="auto">
            <a:xfrm>
              <a:off x="2289175" y="0"/>
              <a:ext cx="3867150" cy="6848475"/>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6"/>
            <p:cNvSpPr/>
            <p:nvPr/>
          </p:nvSpPr>
          <p:spPr bwMode="auto">
            <a:xfrm>
              <a:off x="9604375" y="9525"/>
              <a:ext cx="1041400" cy="328613"/>
            </a:xfrm>
            <a:custGeom>
              <a:avLst/>
              <a:gdLst/>
              <a:ahLst/>
              <a:cxnLst/>
              <a:rect l="0" t="0" r="r" b="b"/>
              <a:pathLst>
                <a:path w="219" h="69">
                  <a:moveTo>
                    <a:pt x="219" y="69"/>
                  </a:moveTo>
                  <a:cubicBezTo>
                    <a:pt x="147" y="41"/>
                    <a:pt x="71" y="1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7"/>
            <p:cNvSpPr/>
            <p:nvPr/>
          </p:nvSpPr>
          <p:spPr bwMode="auto">
            <a:xfrm>
              <a:off x="9223375" y="5578475"/>
              <a:ext cx="1422400" cy="1270000"/>
            </a:xfrm>
            <a:custGeom>
              <a:avLst/>
              <a:gdLst/>
              <a:ahLst/>
              <a:cxnLst/>
              <a:rect l="0" t="0" r="r" b="b"/>
              <a:pathLst>
                <a:path w="299" h="267">
                  <a:moveTo>
                    <a:pt x="0" y="267"/>
                  </a:moveTo>
                  <a:cubicBezTo>
                    <a:pt x="105" y="186"/>
                    <a:pt x="206" y="96"/>
                    <a:pt x="299"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8"/>
            <p:cNvSpPr/>
            <p:nvPr/>
          </p:nvSpPr>
          <p:spPr bwMode="auto">
            <a:xfrm>
              <a:off x="2103438" y="0"/>
              <a:ext cx="3681413" cy="6848475"/>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6" name="Freeform 9"/>
            <p:cNvSpPr/>
            <p:nvPr/>
          </p:nvSpPr>
          <p:spPr bwMode="auto">
            <a:xfrm>
              <a:off x="10179050" y="9525"/>
              <a:ext cx="466725" cy="157163"/>
            </a:xfrm>
            <a:custGeom>
              <a:avLst/>
              <a:gdLst/>
              <a:ahLst/>
              <a:cxnLst/>
              <a:rect l="0" t="0" r="r" b="b"/>
              <a:pathLst>
                <a:path w="98" h="33">
                  <a:moveTo>
                    <a:pt x="98" y="33"/>
                  </a:moveTo>
                  <a:cubicBezTo>
                    <a:pt x="65" y="21"/>
                    <a:pt x="33" y="10"/>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7" name="Freeform 10"/>
            <p:cNvSpPr/>
            <p:nvPr/>
          </p:nvSpPr>
          <p:spPr bwMode="auto">
            <a:xfrm>
              <a:off x="9471025" y="5811838"/>
              <a:ext cx="1174750" cy="1046163"/>
            </a:xfrm>
            <a:custGeom>
              <a:avLst/>
              <a:gdLst/>
              <a:ahLst/>
              <a:cxnLst/>
              <a:rect l="0" t="0" r="r" b="b"/>
              <a:pathLst>
                <a:path w="247" h="220">
                  <a:moveTo>
                    <a:pt x="0" y="220"/>
                  </a:moveTo>
                  <a:cubicBezTo>
                    <a:pt x="86" y="152"/>
                    <a:pt x="169" y="78"/>
                    <a:pt x="247"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8" name="Freeform 11"/>
            <p:cNvSpPr/>
            <p:nvPr/>
          </p:nvSpPr>
          <p:spPr bwMode="auto">
            <a:xfrm>
              <a:off x="1985963" y="0"/>
              <a:ext cx="3622675" cy="6848475"/>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12"/>
            <p:cNvSpPr/>
            <p:nvPr/>
          </p:nvSpPr>
          <p:spPr bwMode="auto">
            <a:xfrm>
              <a:off x="10479088" y="9525"/>
              <a:ext cx="166688" cy="57150"/>
            </a:xfrm>
            <a:custGeom>
              <a:avLst/>
              <a:gdLst/>
              <a:ahLst/>
              <a:cxnLst/>
              <a:rect l="0" t="0" r="r" b="b"/>
              <a:pathLst>
                <a:path w="35" h="12">
                  <a:moveTo>
                    <a:pt x="35" y="12"/>
                  </a:moveTo>
                  <a:cubicBezTo>
                    <a:pt x="23" y="8"/>
                    <a:pt x="12" y="4"/>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13"/>
            <p:cNvSpPr/>
            <p:nvPr/>
          </p:nvSpPr>
          <p:spPr bwMode="auto">
            <a:xfrm>
              <a:off x="9618663" y="5940425"/>
              <a:ext cx="1027113" cy="908050"/>
            </a:xfrm>
            <a:custGeom>
              <a:avLst/>
              <a:gdLst/>
              <a:ahLst/>
              <a:cxnLst/>
              <a:rect l="0" t="0" r="r" b="b"/>
              <a:pathLst>
                <a:path w="216" h="191">
                  <a:moveTo>
                    <a:pt x="0" y="191"/>
                  </a:moveTo>
                  <a:cubicBezTo>
                    <a:pt x="75" y="131"/>
                    <a:pt x="147" y="67"/>
                    <a:pt x="216"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1" name="Freeform 14"/>
            <p:cNvSpPr/>
            <p:nvPr/>
          </p:nvSpPr>
          <p:spPr bwMode="auto">
            <a:xfrm>
              <a:off x="1985963" y="0"/>
              <a:ext cx="3248025" cy="6848475"/>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2" name="Freeform 15"/>
            <p:cNvSpPr/>
            <p:nvPr/>
          </p:nvSpPr>
          <p:spPr bwMode="auto">
            <a:xfrm>
              <a:off x="9780588" y="6054725"/>
              <a:ext cx="865188" cy="793750"/>
            </a:xfrm>
            <a:custGeom>
              <a:avLst/>
              <a:gdLst/>
              <a:ahLst/>
              <a:cxnLst/>
              <a:rect l="0" t="0" r="r" b="b"/>
              <a:pathLst>
                <a:path w="182" h="167">
                  <a:moveTo>
                    <a:pt x="0" y="167"/>
                  </a:moveTo>
                  <a:cubicBezTo>
                    <a:pt x="63" y="114"/>
                    <a:pt x="123" y="58"/>
                    <a:pt x="182"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3" name="Freeform 16"/>
            <p:cNvSpPr/>
            <p:nvPr/>
          </p:nvSpPr>
          <p:spPr bwMode="auto">
            <a:xfrm>
              <a:off x="1871663" y="0"/>
              <a:ext cx="3233738" cy="6848475"/>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4" name="Freeform 17"/>
            <p:cNvSpPr/>
            <p:nvPr/>
          </p:nvSpPr>
          <p:spPr bwMode="auto">
            <a:xfrm>
              <a:off x="9956800" y="6216650"/>
              <a:ext cx="688975" cy="631825"/>
            </a:xfrm>
            <a:custGeom>
              <a:avLst/>
              <a:gdLst/>
              <a:ahLst/>
              <a:cxnLst/>
              <a:rect l="0" t="0" r="r" b="b"/>
              <a:pathLst>
                <a:path w="145" h="133">
                  <a:moveTo>
                    <a:pt x="0" y="133"/>
                  </a:moveTo>
                  <a:cubicBezTo>
                    <a:pt x="50" y="90"/>
                    <a:pt x="98" y="46"/>
                    <a:pt x="14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5" name="Freeform 18"/>
            <p:cNvSpPr/>
            <p:nvPr/>
          </p:nvSpPr>
          <p:spPr bwMode="auto">
            <a:xfrm>
              <a:off x="1466850" y="0"/>
              <a:ext cx="3424238" cy="6848475"/>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6" name="Freeform 19"/>
            <p:cNvSpPr/>
            <p:nvPr/>
          </p:nvSpPr>
          <p:spPr bwMode="auto">
            <a:xfrm>
              <a:off x="10264775" y="6519863"/>
              <a:ext cx="381000" cy="328613"/>
            </a:xfrm>
            <a:custGeom>
              <a:avLst/>
              <a:gdLst/>
              <a:ahLst/>
              <a:cxnLst/>
              <a:rect l="0" t="0" r="r" b="b"/>
              <a:pathLst>
                <a:path w="80" h="69">
                  <a:moveTo>
                    <a:pt x="0" y="69"/>
                  </a:moveTo>
                  <a:cubicBezTo>
                    <a:pt x="27" y="47"/>
                    <a:pt x="53" y="24"/>
                    <a:pt x="8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7" name="Freeform 20"/>
            <p:cNvSpPr/>
            <p:nvPr/>
          </p:nvSpPr>
          <p:spPr bwMode="auto">
            <a:xfrm>
              <a:off x="1581150" y="0"/>
              <a:ext cx="2720975" cy="6848475"/>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68" name="Freeform 21"/>
            <p:cNvSpPr/>
            <p:nvPr/>
          </p:nvSpPr>
          <p:spPr bwMode="auto">
            <a:xfrm>
              <a:off x="1243013" y="0"/>
              <a:ext cx="2949575" cy="6848475"/>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69" name="Freeform 22"/>
            <p:cNvSpPr/>
            <p:nvPr/>
          </p:nvSpPr>
          <p:spPr bwMode="auto">
            <a:xfrm>
              <a:off x="1524000" y="0"/>
              <a:ext cx="1446213" cy="2030413"/>
            </a:xfrm>
            <a:custGeom>
              <a:avLst/>
              <a:gdLst/>
              <a:ahLst/>
              <a:cxnLst/>
              <a:rect l="0" t="0" r="r" b="b"/>
              <a:pathLst>
                <a:path w="304" h="427">
                  <a:moveTo>
                    <a:pt x="304" y="0"/>
                  </a:moveTo>
                  <a:cubicBezTo>
                    <a:pt x="170" y="120"/>
                    <a:pt x="69" y="267"/>
                    <a:pt x="0" y="42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0" name="Freeform 23"/>
            <p:cNvSpPr/>
            <p:nvPr/>
          </p:nvSpPr>
          <p:spPr bwMode="auto">
            <a:xfrm>
              <a:off x="1524000" y="9525"/>
              <a:ext cx="1246188" cy="1641475"/>
            </a:xfrm>
            <a:custGeom>
              <a:avLst/>
              <a:gdLst/>
              <a:ahLst/>
              <a:cxnLst/>
              <a:rect l="0" t="0" r="r" b="b"/>
              <a:pathLst>
                <a:path w="262" h="345">
                  <a:moveTo>
                    <a:pt x="262" y="0"/>
                  </a:moveTo>
                  <a:cubicBezTo>
                    <a:pt x="152" y="102"/>
                    <a:pt x="65" y="217"/>
                    <a:pt x="0" y="34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1" name="Freeform 24"/>
            <p:cNvSpPr/>
            <p:nvPr/>
          </p:nvSpPr>
          <p:spPr bwMode="auto">
            <a:xfrm>
              <a:off x="1524000" y="0"/>
              <a:ext cx="1036638" cy="1212850"/>
            </a:xfrm>
            <a:custGeom>
              <a:avLst/>
              <a:gdLst/>
              <a:ahLst/>
              <a:cxnLst/>
              <a:rect l="0" t="0" r="r" b="b"/>
              <a:pathLst>
                <a:path w="218" h="255">
                  <a:moveTo>
                    <a:pt x="218" y="0"/>
                  </a:moveTo>
                  <a:cubicBezTo>
                    <a:pt x="137" y="77"/>
                    <a:pt x="62" y="162"/>
                    <a:pt x="0" y="25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85" name="Group 84"/>
          <p:cNvGrpSpPr/>
          <p:nvPr/>
        </p:nvGrpSpPr>
        <p:grpSpPr>
          <a:xfrm>
            <a:off x="5228134" y="1699589"/>
            <a:ext cx="3286552" cy="3470421"/>
            <a:chOff x="640080" y="1699589"/>
            <a:chExt cx="3286552" cy="3470421"/>
          </a:xfrm>
        </p:grpSpPr>
        <p:sp>
          <p:nvSpPr>
            <p:cNvPr id="86" name="Rectangle 85"/>
            <p:cNvSpPr/>
            <p:nvPr/>
          </p:nvSpPr>
          <p:spPr>
            <a:xfrm>
              <a:off x="644453" y="1699589"/>
              <a:ext cx="327780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 name="Isosceles Triangle 22"/>
            <p:cNvSpPr/>
            <p:nvPr/>
          </p:nvSpPr>
          <p:spPr>
            <a:xfrm rot="10800000">
              <a:off x="2125363" y="48976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 name="Rectangle 87"/>
            <p:cNvSpPr/>
            <p:nvPr/>
          </p:nvSpPr>
          <p:spPr>
            <a:xfrm>
              <a:off x="640080" y="2275661"/>
              <a:ext cx="32865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5313609" y="2349924"/>
            <a:ext cx="3112047" cy="2464951"/>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43258" y="802808"/>
            <a:ext cx="4118291" cy="525480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40080" y="320040"/>
            <a:ext cx="2743200" cy="320040"/>
          </a:xfrm>
        </p:spPr>
        <p:txBody>
          <a:bodyPr/>
          <a:lstStyle/>
          <a:p>
            <a:fld id="{B77B91AF-74D1-43B0-A325-D06347E451B2}" type="datetimeFigureOut">
              <a:rPr lang="en-US" smtClean="0"/>
              <a:t>11/10/2020</a:t>
            </a:fld>
            <a:endParaRPr lang="en-US"/>
          </a:p>
        </p:txBody>
      </p:sp>
      <p:sp>
        <p:nvSpPr>
          <p:cNvPr id="5" name="Footer Placeholder 4"/>
          <p:cNvSpPr>
            <a:spLocks noGrp="1"/>
          </p:cNvSpPr>
          <p:nvPr>
            <p:ph type="ftr" sz="quarter" idx="11"/>
          </p:nvPr>
        </p:nvSpPr>
        <p:spPr>
          <a:xfrm>
            <a:off x="640080" y="6227064"/>
            <a:ext cx="7854696" cy="320040"/>
          </a:xfrm>
        </p:spPr>
        <p:txBody>
          <a:bodyPr/>
          <a:lstStyle/>
          <a:p>
            <a:endParaRPr lang="en-US"/>
          </a:p>
        </p:txBody>
      </p:sp>
      <p:sp>
        <p:nvSpPr>
          <p:cNvPr id="6" name="Slide Number Placeholder 5"/>
          <p:cNvSpPr>
            <a:spLocks noGrp="1"/>
          </p:cNvSpPr>
          <p:nvPr>
            <p:ph type="sldNum" sz="quarter" idx="12"/>
          </p:nvPr>
        </p:nvSpPr>
        <p:spPr>
          <a:xfrm>
            <a:off x="7808976" y="320040"/>
            <a:ext cx="685800" cy="320040"/>
          </a:xfrm>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117020104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en-US"/>
              <a:t>Click to edit Master title style</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77B91AF-74D1-43B0-A325-D06347E451B2}" type="datetimeFigureOut">
              <a:rPr lang="en-US" smtClean="0"/>
              <a:t>11/10/2020</a:t>
            </a:fld>
            <a:endParaRPr lang="en-US"/>
          </a:p>
        </p:txBody>
      </p:sp>
      <p:sp>
        <p:nvSpPr>
          <p:cNvPr id="5" name="Footer Placeholder 4"/>
          <p:cNvSpPr>
            <a:spLocks noGrp="1"/>
          </p:cNvSpPr>
          <p:nvPr>
            <p:ph type="ftr" sz="quarter" idx="11"/>
          </p:nvPr>
        </p:nvSpPr>
        <p:spPr>
          <a:xfrm>
            <a:off x="2396319" y="329308"/>
            <a:ext cx="3086292" cy="309201"/>
          </a:xfrm>
        </p:spPr>
        <p:txBody>
          <a:bodyPr/>
          <a:lstStyle/>
          <a:p>
            <a:endParaRPr lang="en-US"/>
          </a:p>
        </p:txBody>
      </p:sp>
      <p:sp>
        <p:nvSpPr>
          <p:cNvPr id="6" name="Slide Number Placeholder 5"/>
          <p:cNvSpPr>
            <a:spLocks noGrp="1"/>
          </p:cNvSpPr>
          <p:nvPr>
            <p:ph type="sldNum" sz="quarter" idx="12"/>
          </p:nvPr>
        </p:nvSpPr>
        <p:spPr>
          <a:xfrm>
            <a:off x="1434703" y="798973"/>
            <a:ext cx="802005" cy="503578"/>
          </a:xfrm>
        </p:spPr>
        <p:txBody>
          <a:bodyPr/>
          <a:lstStyle/>
          <a:p>
            <a:fld id="{B46D00C3-DA6E-475F-A490-B09B74DBDCBB}" type="slidenum">
              <a:rPr lang="en-US" smtClean="0"/>
              <a:t>‹#›</a:t>
            </a:fld>
            <a:endParaRPr lang="en-US"/>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6658981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7B91AF-74D1-43B0-A325-D06347E451B2}"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6D00C3-DA6E-475F-A490-B09B74DBDCBB}" type="slidenum">
              <a:rPr lang="en-US" smtClean="0"/>
              <a:t>‹#›</a:t>
            </a:fld>
            <a:endParaRPr lang="en-US"/>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5108608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en-US"/>
              <a:t>Click to edit Master title style</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7B91AF-74D1-43B0-A325-D06347E451B2}"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6D00C3-DA6E-475F-A490-B09B74DBDCBB}" type="slidenum">
              <a:rPr lang="en-US" smtClean="0"/>
              <a:t>‹#›</a:t>
            </a:fld>
            <a:endParaRPr lang="en-US"/>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7043683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77B91AF-74D1-43B0-A325-D06347E451B2}" type="datetimeFigureOut">
              <a:rPr lang="en-US" smtClean="0"/>
              <a:t>11/10/2020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6D00C3-DA6E-475F-A490-B09B74DBDCBB}" type="slidenum">
              <a:rPr lang="en-US" smtClean="0"/>
              <a:t>‹#›</a:t>
            </a:fld>
            <a:endParaRPr lang="en-US"/>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42597634"/>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443491" y="2824270"/>
            <a:ext cx="3125766"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889182" y="2821491"/>
            <a:ext cx="31256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77B91AF-74D1-43B0-A325-D06347E451B2}" type="datetimeFigureOut">
              <a:rPr lang="en-US" smtClean="0"/>
              <a:t>11/10/2020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21563100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77B91AF-74D1-43B0-A325-D06347E451B2}" type="datetimeFigureOut">
              <a:rPr lang="en-US" smtClean="0"/>
              <a:t>11/10/2020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6D00C3-DA6E-475F-A490-B09B74DBDCBB}" type="slidenum">
              <a:rPr lang="en-US" smtClean="0"/>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77B91AF-74D1-43B0-A325-D06347E451B2}" type="datetimeFigureOut">
              <a:rPr lang="en-US" smtClean="0"/>
              <a:t>11/10/2020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61337409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7B91AF-74D1-43B0-A325-D06347E451B2}" type="datetimeFigureOut">
              <a:rPr lang="en-US" smtClean="0"/>
              <a:t>11/10/2020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239319446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77B91AF-74D1-43B0-A325-D06347E451B2}" type="datetimeFigureOut">
              <a:rPr lang="en-US" smtClean="0"/>
              <a:t>11/10/2020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6D00C3-DA6E-475F-A490-B09B74DBDCBB}" type="slidenum">
              <a:rPr lang="en-US" smtClean="0"/>
              <a:t>‹#›</a:t>
            </a:fld>
            <a:endParaRPr lang="en-US"/>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7515749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B77B91AF-74D1-43B0-A325-D06347E451B2}" type="datetimeFigureOut">
              <a:rPr lang="en-US" smtClean="0"/>
              <a:t>11/10/2020</a:t>
            </a:fld>
            <a:endParaRPr lang="en-US"/>
          </a:p>
        </p:txBody>
      </p:sp>
      <p:sp>
        <p:nvSpPr>
          <p:cNvPr id="6" name="Footer Placeholder 5"/>
          <p:cNvSpPr>
            <a:spLocks noGrp="1"/>
          </p:cNvSpPr>
          <p:nvPr>
            <p:ph type="ftr" sz="quarter" idx="11"/>
          </p:nvPr>
        </p:nvSpPr>
        <p:spPr>
          <a:xfrm>
            <a:off x="1437530" y="318641"/>
            <a:ext cx="3251553" cy="320931"/>
          </a:xfrm>
        </p:spPr>
        <p:txBody>
          <a:bodyPr/>
          <a:lstStyle/>
          <a:p>
            <a:endParaRPr lang="en-US"/>
          </a:p>
        </p:txBody>
      </p:sp>
      <p:sp>
        <p:nvSpPr>
          <p:cNvPr id="7" name="Slide Number Placeholder 6"/>
          <p:cNvSpPr>
            <a:spLocks noGrp="1"/>
          </p:cNvSpPr>
          <p:nvPr>
            <p:ph type="sldNum" sz="quarter" idx="12"/>
          </p:nvPr>
        </p:nvSpPr>
        <p:spPr/>
        <p:txBody>
          <a:bodyPr/>
          <a:lstStyle/>
          <a:p>
            <a:fld id="{B46D00C3-DA6E-475F-A490-B09B74DBDCBB}" type="slidenum">
              <a:rPr lang="en-US" smtClean="0"/>
              <a:t>‹#›</a:t>
            </a:fld>
            <a:endParaRPr lang="en-US"/>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5347146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7B91AF-74D1-43B0-A325-D06347E451B2}"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1318860076"/>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7B91AF-74D1-43B0-A325-D06347E451B2}"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6D00C3-DA6E-475F-A490-B09B74DBDCBB}" type="slidenum">
              <a:rPr lang="en-US" smtClean="0"/>
              <a:t>‹#›</a:t>
            </a:fld>
            <a:endParaRPr lang="en-US"/>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2893708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5132" y="2059012"/>
            <a:ext cx="9146751"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74319" y="2166365"/>
            <a:ext cx="8603674" cy="1739347"/>
          </a:xfrm>
        </p:spPr>
        <p:txBody>
          <a:bodyPr tIns="45720" bIns="45720" anchor="ctr">
            <a:normAutofit/>
          </a:bodyPr>
          <a:lstStyle>
            <a:lvl1pPr algn="ctr">
              <a:lnSpc>
                <a:spcPct val="80000"/>
              </a:lnSpc>
              <a:defRPr sz="6000" spc="0" baseline="0"/>
            </a:lvl1pPr>
          </a:lstStyle>
          <a:p>
            <a:r>
              <a:rPr lang="en-US"/>
              <a:t>Click to edit Master title style</a:t>
            </a:r>
            <a:endParaRPr lang="en-US" dirty="0"/>
          </a:p>
        </p:txBody>
      </p:sp>
      <p:sp>
        <p:nvSpPr>
          <p:cNvPr id="3" name="Subtitle 2"/>
          <p:cNvSpPr>
            <a:spLocks noGrp="1"/>
          </p:cNvSpPr>
          <p:nvPr>
            <p:ph type="subTitle" idx="1"/>
          </p:nvPr>
        </p:nvSpPr>
        <p:spPr>
          <a:xfrm>
            <a:off x="1143000" y="3970315"/>
            <a:ext cx="6858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77B91AF-74D1-43B0-A325-D06347E451B2}"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4249807333"/>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7B91AF-74D1-43B0-A325-D06347E451B2}"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2961901580"/>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5132" y="2059012"/>
            <a:ext cx="9146751"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4893" y="2208879"/>
            <a:ext cx="7886700" cy="1676400"/>
          </a:xfrm>
        </p:spPr>
        <p:txBody>
          <a:bodyPr anchor="ctr">
            <a:noAutofit/>
          </a:bodyPr>
          <a:lstStyle>
            <a:lvl1pPr algn="ctr">
              <a:lnSpc>
                <a:spcPct val="80000"/>
              </a:lnSpc>
              <a:defRPr sz="6000" b="0" spc="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4893" y="3984400"/>
            <a:ext cx="78867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B77B91AF-74D1-43B0-A325-D06347E451B2}" type="datetimeFigureOut">
              <a:rPr lang="en-US" smtClean="0"/>
              <a:t>11/10/2020</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B46D00C3-DA6E-475F-A490-B09B74DBDCBB}" type="slidenum">
              <a:rPr lang="en-US" smtClean="0"/>
              <a:t>‹#›</a:t>
            </a:fld>
            <a:endParaRPr lang="en-US"/>
          </a:p>
        </p:txBody>
      </p:sp>
    </p:spTree>
    <p:extLst>
      <p:ext uri="{BB962C8B-B14F-4D97-AF65-F5344CB8AC3E}">
        <p14:creationId xmlns:p14="http://schemas.microsoft.com/office/powerpoint/2010/main" val="1594250550"/>
      </p:ext>
    </p:extLst>
  </p:cSld>
  <p:clrMapOvr>
    <a:overrideClrMapping bg1="lt1" tx1="dk1" bg2="lt2" tx2="dk2" accent1="accent1" accent2="accent2" accent3="accent3" accent4="accent4" accent5="accent5" accent6="accent6" hlink="hlink" folHlink="folHlink"/>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797" y="2011680"/>
            <a:ext cx="36576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00600" y="2011680"/>
            <a:ext cx="36576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77B91AF-74D1-43B0-A325-D06347E451B2}" type="datetimeFigureOut">
              <a:rPr lang="en-US" smtClean="0"/>
              <a:t>11/10/2020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469756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B77B91AF-74D1-43B0-A325-D06347E451B2}" type="datetimeFigureOut">
              <a:rPr lang="en-US" smtClean="0"/>
              <a:t>11/10/2020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6D00C3-DA6E-475F-A490-B09B74DBDCBB}" type="slidenum">
              <a:rPr lang="en-US" smtClean="0"/>
              <a:t>‹#›</a:t>
            </a:fld>
            <a:endParaRPr lang="en-US"/>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85800" y="1913470"/>
            <a:ext cx="36576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2656566"/>
            <a:ext cx="36576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00428" y="1913470"/>
            <a:ext cx="36576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800428" y="2656564"/>
            <a:ext cx="36576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77B91AF-74D1-43B0-A325-D06347E451B2}" type="datetimeFigureOut">
              <a:rPr lang="en-US" smtClean="0"/>
              <a:t>11/10/2020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3949772803"/>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77B91AF-74D1-43B0-A325-D06347E451B2}" type="datetimeFigureOut">
              <a:rPr lang="en-US" smtClean="0"/>
              <a:t>11/10/2020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3475188625"/>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7B91AF-74D1-43B0-A325-D06347E451B2}" type="datetimeFigureOut">
              <a:rPr lang="en-US" smtClean="0"/>
              <a:t>11/10/2020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1881617614"/>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685800" y="2148840"/>
            <a:ext cx="4572000" cy="38404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892568" y="2147487"/>
            <a:ext cx="2560320" cy="3432319"/>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77B91AF-74D1-43B0-A325-D06347E451B2}" type="datetimeFigureOut">
              <a:rPr lang="en-US" smtClean="0"/>
              <a:t>11/10/2020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30643329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685800" y="2211494"/>
            <a:ext cx="4754880" cy="384048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885351" y="2150621"/>
            <a:ext cx="2560320" cy="3429000"/>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77B91AF-74D1-43B0-A325-D06347E451B2}" type="datetimeFigureOut">
              <a:rPr lang="en-US" smtClean="0"/>
              <a:t>11/10/2020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717565356"/>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7B91AF-74D1-43B0-A325-D06347E451B2}"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3230468884"/>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764484" y="0"/>
            <a:ext cx="20574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870468" y="609600"/>
            <a:ext cx="1801785"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609600"/>
            <a:ext cx="5979968"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422855"/>
            <a:ext cx="2057397" cy="365125"/>
          </a:xfrm>
        </p:spPr>
        <p:txBody>
          <a:bodyPr/>
          <a:lstStyle/>
          <a:p>
            <a:fld id="{B77B91AF-74D1-43B0-A325-D06347E451B2}" type="datetimeFigureOut">
              <a:rPr lang="en-US" smtClean="0"/>
              <a:t>11/10/2020</a:t>
            </a:fld>
            <a:endParaRPr lang="en-US"/>
          </a:p>
        </p:txBody>
      </p:sp>
      <p:sp>
        <p:nvSpPr>
          <p:cNvPr id="5" name="Footer Placeholder 4"/>
          <p:cNvSpPr>
            <a:spLocks noGrp="1"/>
          </p:cNvSpPr>
          <p:nvPr>
            <p:ph type="ftr" sz="quarter" idx="11"/>
          </p:nvPr>
        </p:nvSpPr>
        <p:spPr>
          <a:xfrm>
            <a:off x="2832102" y="6422855"/>
            <a:ext cx="3209752" cy="365125"/>
          </a:xfrm>
        </p:spPr>
        <p:txBody>
          <a:bodyPr/>
          <a:lstStyle/>
          <a:p>
            <a:endParaRPr lang="en-US"/>
          </a:p>
        </p:txBody>
      </p:sp>
      <p:sp>
        <p:nvSpPr>
          <p:cNvPr id="6" name="Slide Number Placeholder 5"/>
          <p:cNvSpPr>
            <a:spLocks noGrp="1"/>
          </p:cNvSpPr>
          <p:nvPr>
            <p:ph type="sldNum" sz="quarter" idx="12"/>
          </p:nvPr>
        </p:nvSpPr>
        <p:spPr>
          <a:xfrm>
            <a:off x="6054787" y="6422855"/>
            <a:ext cx="659819" cy="365125"/>
          </a:xfrm>
        </p:spPr>
        <p:txBody>
          <a:bodyPr/>
          <a:lstStyle/>
          <a:p>
            <a:fld id="{B46D00C3-DA6E-475F-A490-B09B74DBDCBB}" type="slidenum">
              <a:rPr lang="en-US" smtClean="0"/>
              <a:t>‹#›</a:t>
            </a:fld>
            <a:endParaRPr lang="en-US"/>
          </a:p>
        </p:txBody>
      </p:sp>
    </p:spTree>
    <p:extLst>
      <p:ext uri="{BB962C8B-B14F-4D97-AF65-F5344CB8AC3E}">
        <p14:creationId xmlns:p14="http://schemas.microsoft.com/office/powerpoint/2010/main" val="1862373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77B91AF-74D1-43B0-A325-D06347E451B2}" type="datetimeFigureOut">
              <a:rPr lang="en-US" smtClean="0"/>
              <a:t>11/10/2020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6D00C3-DA6E-475F-A490-B09B74DBDCBB}"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p:txBody>
          <a:bodyPr/>
          <a:lstStyle/>
          <a:p>
            <a:fld id="{B77B91AF-74D1-43B0-A325-D06347E451B2}" type="datetimeFigureOut">
              <a:rPr lang="en-US" smtClean="0"/>
              <a:t>11/10/2020</a:t>
            </a:fld>
            <a:endParaRPr lang="en-US"/>
          </a:p>
        </p:txBody>
      </p:sp>
      <p:sp>
        <p:nvSpPr>
          <p:cNvPr id="7" name="Slide Number Placeholder 6"/>
          <p:cNvSpPr>
            <a:spLocks noGrp="1"/>
          </p:cNvSpPr>
          <p:nvPr>
            <p:ph type="sldNum" sz="quarter" idx="12"/>
          </p:nvPr>
        </p:nvSpPr>
        <p:spPr/>
        <p:txBody>
          <a:bodyPr/>
          <a:lstStyle/>
          <a:p>
            <a:fld id="{B46D00C3-DA6E-475F-A490-B09B74DBDCBB}"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slideLayout" Target="../slideLayouts/slideLayout40.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slideLayout" Target="../slideLayouts/slideLayout39.xml"/><Relationship Id="rId17" Type="http://schemas.openxmlformats.org/officeDocument/2006/relationships/theme" Target="../theme/theme3.xml"/><Relationship Id="rId2" Type="http://schemas.openxmlformats.org/officeDocument/2006/relationships/slideLayout" Target="../slideLayouts/slideLayout29.xml"/><Relationship Id="rId16" Type="http://schemas.openxmlformats.org/officeDocument/2006/relationships/slideLayout" Target="../slideLayouts/slideLayout43.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5" Type="http://schemas.openxmlformats.org/officeDocument/2006/relationships/slideLayout" Target="../slideLayouts/slideLayout4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 Id="rId14" Type="http://schemas.openxmlformats.org/officeDocument/2006/relationships/slideLayout" Target="../slideLayouts/slideLayout4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1.xml"/><Relationship Id="rId3" Type="http://schemas.openxmlformats.org/officeDocument/2006/relationships/slideLayout" Target="../slideLayouts/slideLayout46.xml"/><Relationship Id="rId7" Type="http://schemas.openxmlformats.org/officeDocument/2006/relationships/slideLayout" Target="../slideLayouts/slideLayout50.xml"/><Relationship Id="rId12" Type="http://schemas.openxmlformats.org/officeDocument/2006/relationships/theme" Target="../theme/theme4.xml"/><Relationship Id="rId2" Type="http://schemas.openxmlformats.org/officeDocument/2006/relationships/slideLayout" Target="../slideLayouts/slideLayout45.xml"/><Relationship Id="rId1" Type="http://schemas.openxmlformats.org/officeDocument/2006/relationships/slideLayout" Target="../slideLayouts/slideLayout44.xml"/><Relationship Id="rId6" Type="http://schemas.openxmlformats.org/officeDocument/2006/relationships/slideLayout" Target="../slideLayouts/slideLayout49.xml"/><Relationship Id="rId11" Type="http://schemas.openxmlformats.org/officeDocument/2006/relationships/slideLayout" Target="../slideLayouts/slideLayout54.xml"/><Relationship Id="rId5" Type="http://schemas.openxmlformats.org/officeDocument/2006/relationships/slideLayout" Target="../slideLayouts/slideLayout48.xml"/><Relationship Id="rId10" Type="http://schemas.openxmlformats.org/officeDocument/2006/relationships/slideLayout" Target="../slideLayouts/slideLayout53.xml"/><Relationship Id="rId4" Type="http://schemas.openxmlformats.org/officeDocument/2006/relationships/slideLayout" Target="../slideLayouts/slideLayout47.xml"/><Relationship Id="rId9" Type="http://schemas.openxmlformats.org/officeDocument/2006/relationships/slideLayout" Target="../slideLayouts/slideLayout5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2.xml"/><Relationship Id="rId13" Type="http://schemas.openxmlformats.org/officeDocument/2006/relationships/image" Target="../media/image2.jpg"/><Relationship Id="rId3" Type="http://schemas.openxmlformats.org/officeDocument/2006/relationships/slideLayout" Target="../slideLayouts/slideLayout57.xml"/><Relationship Id="rId7" Type="http://schemas.openxmlformats.org/officeDocument/2006/relationships/slideLayout" Target="../slideLayouts/slideLayout61.xml"/><Relationship Id="rId12" Type="http://schemas.openxmlformats.org/officeDocument/2006/relationships/theme" Target="../theme/theme5.xml"/><Relationship Id="rId2" Type="http://schemas.openxmlformats.org/officeDocument/2006/relationships/slideLayout" Target="../slideLayouts/slideLayout56.xml"/><Relationship Id="rId1" Type="http://schemas.openxmlformats.org/officeDocument/2006/relationships/slideLayout" Target="../slideLayouts/slideLayout55.xml"/><Relationship Id="rId6" Type="http://schemas.openxmlformats.org/officeDocument/2006/relationships/slideLayout" Target="../slideLayouts/slideLayout60.xml"/><Relationship Id="rId11" Type="http://schemas.openxmlformats.org/officeDocument/2006/relationships/slideLayout" Target="../slideLayouts/slideLayout65.xml"/><Relationship Id="rId5" Type="http://schemas.openxmlformats.org/officeDocument/2006/relationships/slideLayout" Target="../slideLayouts/slideLayout59.xml"/><Relationship Id="rId10" Type="http://schemas.openxmlformats.org/officeDocument/2006/relationships/slideLayout" Target="../slideLayouts/slideLayout64.xml"/><Relationship Id="rId4" Type="http://schemas.openxmlformats.org/officeDocument/2006/relationships/slideLayout" Target="../slideLayouts/slideLayout58.xml"/><Relationship Id="rId9" Type="http://schemas.openxmlformats.org/officeDocument/2006/relationships/slideLayout" Target="../slideLayouts/slideLayout6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3.xml"/><Relationship Id="rId3" Type="http://schemas.openxmlformats.org/officeDocument/2006/relationships/slideLayout" Target="../slideLayouts/slideLayout68.xml"/><Relationship Id="rId7" Type="http://schemas.openxmlformats.org/officeDocument/2006/relationships/slideLayout" Target="../slideLayouts/slideLayout72.xml"/><Relationship Id="rId12" Type="http://schemas.openxmlformats.org/officeDocument/2006/relationships/theme" Target="../theme/theme6.xml"/><Relationship Id="rId2" Type="http://schemas.openxmlformats.org/officeDocument/2006/relationships/slideLayout" Target="../slideLayouts/slideLayout67.xml"/><Relationship Id="rId1" Type="http://schemas.openxmlformats.org/officeDocument/2006/relationships/slideLayout" Target="../slideLayouts/slideLayout66.xml"/><Relationship Id="rId6" Type="http://schemas.openxmlformats.org/officeDocument/2006/relationships/slideLayout" Target="../slideLayouts/slideLayout71.xml"/><Relationship Id="rId11" Type="http://schemas.openxmlformats.org/officeDocument/2006/relationships/slideLayout" Target="../slideLayouts/slideLayout76.xml"/><Relationship Id="rId5" Type="http://schemas.openxmlformats.org/officeDocument/2006/relationships/slideLayout" Target="../slideLayouts/slideLayout70.xml"/><Relationship Id="rId10" Type="http://schemas.openxmlformats.org/officeDocument/2006/relationships/slideLayout" Target="../slideLayouts/slideLayout75.xml"/><Relationship Id="rId4" Type="http://schemas.openxmlformats.org/officeDocument/2006/relationships/slideLayout" Target="../slideLayouts/slideLayout69.xml"/><Relationship Id="rId9" Type="http://schemas.openxmlformats.org/officeDocument/2006/relationships/slideLayout" Target="../slideLayouts/slideLayout7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B77B91AF-74D1-43B0-A325-D06347E451B2}" type="datetimeFigureOut">
              <a:rPr lang="en-US" smtClean="0"/>
              <a:t>11/10/2020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B46D00C3-DA6E-475F-A490-B09B74DBDCBB}"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77B91AF-74D1-43B0-A325-D06347E451B2}" type="datetimeFigureOut">
              <a:rPr lang="en-US" smtClean="0"/>
              <a:t>11/10/2020</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B46D00C3-DA6E-475F-A490-B09B74DBDCBB}" type="slidenum">
              <a:rPr lang="en-US" smtClean="0"/>
              <a:t>‹#›</a:t>
            </a:fld>
            <a:endParaRPr lang="en-US"/>
          </a:p>
        </p:txBody>
      </p:sp>
    </p:spTree>
    <p:extLst>
      <p:ext uri="{BB962C8B-B14F-4D97-AF65-F5344CB8AC3E}">
        <p14:creationId xmlns:p14="http://schemas.microsoft.com/office/powerpoint/2010/main" val="198477783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77B91AF-74D1-43B0-A325-D06347E451B2}" type="datetimeFigureOut">
              <a:rPr lang="en-US" smtClean="0"/>
              <a:t>11/10/2020</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B46D00C3-DA6E-475F-A490-B09B74DBDCBB}" type="slidenum">
              <a:rPr lang="en-US" smtClean="0"/>
              <a:t>‹#›</a:t>
            </a:fld>
            <a:endParaRPr lang="en-US"/>
          </a:p>
        </p:txBody>
      </p:sp>
    </p:spTree>
    <p:extLst>
      <p:ext uri="{BB962C8B-B14F-4D97-AF65-F5344CB8AC3E}">
        <p14:creationId xmlns:p14="http://schemas.microsoft.com/office/powerpoint/2010/main" val="1702120053"/>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25554" y="2349925"/>
            <a:ext cx="3112047" cy="2464952"/>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415687" y="794719"/>
            <a:ext cx="4079089" cy="525709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40080" y="320040"/>
            <a:ext cx="27432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B77B91AF-74D1-43B0-A325-D06347E451B2}" type="datetimeFigureOut">
              <a:rPr lang="en-US" smtClean="0"/>
              <a:t>11/10/2020</a:t>
            </a:fld>
            <a:endParaRPr lang="en-US"/>
          </a:p>
        </p:txBody>
      </p:sp>
      <p:sp>
        <p:nvSpPr>
          <p:cNvPr id="5" name="Footer Placeholder 4"/>
          <p:cNvSpPr>
            <a:spLocks noGrp="1"/>
          </p:cNvSpPr>
          <p:nvPr>
            <p:ph type="ftr" sz="quarter" idx="3"/>
          </p:nvPr>
        </p:nvSpPr>
        <p:spPr>
          <a:xfrm>
            <a:off x="640080" y="6227064"/>
            <a:ext cx="7854696"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808976" y="320040"/>
            <a:ext cx="6858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B46D00C3-DA6E-475F-A490-B09B74DBDCBB}" type="slidenum">
              <a:rPr lang="en-US" smtClean="0"/>
              <a:t>‹#›</a:t>
            </a:fld>
            <a:endParaRPr lang="en-US"/>
          </a:p>
        </p:txBody>
      </p:sp>
    </p:spTree>
    <p:extLst>
      <p:ext uri="{BB962C8B-B14F-4D97-AF65-F5344CB8AC3E}">
        <p14:creationId xmlns:p14="http://schemas.microsoft.com/office/powerpoint/2010/main" val="892953084"/>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ctr" defTabSz="685800" rtl="0" eaLnBrk="1" latinLnBrk="0" hangingPunct="1">
        <a:lnSpc>
          <a:spcPct val="85000"/>
        </a:lnSpc>
        <a:spcBef>
          <a:spcPct val="0"/>
        </a:spcBef>
        <a:buNone/>
        <a:defRPr sz="3200" b="0" i="0" kern="1200" cap="none" spc="-113">
          <a:solidFill>
            <a:schemeClr val="tx1"/>
          </a:solidFill>
          <a:effectLst/>
          <a:latin typeface="+mj-lt"/>
          <a:ea typeface="+mj-ea"/>
          <a:cs typeface="+mj-cs"/>
        </a:defRPr>
      </a:lvl1pPr>
    </p:titleStyle>
    <p:bodyStyle>
      <a:lvl1pPr marL="171450" indent="-171450" algn="l" defTabSz="685800" rtl="0" eaLnBrk="1" latinLnBrk="0" hangingPunct="1">
        <a:lnSpc>
          <a:spcPct val="120000"/>
        </a:lnSpc>
        <a:spcBef>
          <a:spcPts val="75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1pPr>
      <a:lvl2pPr marL="5143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2pPr>
      <a:lvl3pPr marL="8572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3pPr>
      <a:lvl4pPr marL="12001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15430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18859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900" kern="1200">
          <a:solidFill>
            <a:schemeClr val="tx1"/>
          </a:solidFill>
          <a:effectLst/>
          <a:latin typeface="+mn-lt"/>
          <a:ea typeface="+mn-ea"/>
          <a:cs typeface="+mn-cs"/>
        </a:defRPr>
      </a:lvl6pPr>
      <a:lvl7pPr marL="22288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900" kern="1200">
          <a:solidFill>
            <a:schemeClr val="tx1"/>
          </a:solidFill>
          <a:effectLst/>
          <a:latin typeface="+mn-lt"/>
          <a:ea typeface="+mn-ea"/>
          <a:cs typeface="+mn-cs"/>
        </a:defRPr>
      </a:lvl7pPr>
      <a:lvl8pPr marL="25717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900" kern="1200">
          <a:solidFill>
            <a:schemeClr val="tx1"/>
          </a:solidFill>
          <a:effectLst/>
          <a:latin typeface="+mn-lt"/>
          <a:ea typeface="+mn-ea"/>
          <a:cs typeface="+mn-cs"/>
        </a:defRPr>
      </a:lvl8pPr>
      <a:lvl9pPr marL="29146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900" kern="120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B77B91AF-74D1-43B0-A325-D06347E451B2}" type="datetimeFigureOut">
              <a:rPr lang="en-US" smtClean="0"/>
              <a:t>11/10/2020</a:t>
            </a:fld>
            <a:endParaRPr lang="en-US"/>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B46D00C3-DA6E-475F-A490-B09B74DBDCBB}" type="slidenum">
              <a:rPr lang="en-US" smtClean="0"/>
              <a:t>‹#›</a:t>
            </a:fld>
            <a:endParaRPr lang="en-US"/>
          </a:p>
        </p:txBody>
      </p:sp>
    </p:spTree>
    <p:extLst>
      <p:ext uri="{BB962C8B-B14F-4D97-AF65-F5344CB8AC3E}">
        <p14:creationId xmlns:p14="http://schemas.microsoft.com/office/powerpoint/2010/main" val="2791860691"/>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85019" y="284176"/>
            <a:ext cx="777240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019" y="2011680"/>
            <a:ext cx="777240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557" y="6422855"/>
            <a:ext cx="2595043" cy="365125"/>
          </a:xfrm>
          <a:prstGeom prst="rect">
            <a:avLst/>
          </a:prstGeom>
        </p:spPr>
        <p:txBody>
          <a:bodyPr vert="horz" lIns="91440" tIns="45720" rIns="45720" bIns="45720" rtlCol="0" anchor="ctr"/>
          <a:lstStyle>
            <a:lvl1pPr algn="l">
              <a:defRPr sz="1050">
                <a:solidFill>
                  <a:schemeClr val="tx1"/>
                </a:solidFill>
              </a:defRPr>
            </a:lvl1pPr>
          </a:lstStyle>
          <a:p>
            <a:fld id="{B77B91AF-74D1-43B0-A325-D06347E451B2}" type="datetimeFigureOut">
              <a:rPr lang="en-US" smtClean="0"/>
              <a:t>11/10/2020</a:t>
            </a:fld>
            <a:endParaRPr lang="en-US"/>
          </a:p>
        </p:txBody>
      </p:sp>
      <p:sp>
        <p:nvSpPr>
          <p:cNvPr id="5" name="Footer Placeholder 4"/>
          <p:cNvSpPr>
            <a:spLocks noGrp="1"/>
          </p:cNvSpPr>
          <p:nvPr>
            <p:ph type="ftr" sz="quarter" idx="3"/>
          </p:nvPr>
        </p:nvSpPr>
        <p:spPr>
          <a:xfrm>
            <a:off x="4191000" y="6422855"/>
            <a:ext cx="4060627" cy="365125"/>
          </a:xfrm>
          <a:prstGeom prst="rect">
            <a:avLst/>
          </a:prstGeom>
        </p:spPr>
        <p:txBody>
          <a:bodyPr vert="horz" lIns="91440" tIns="45720" rIns="91440" bIns="45720" rtlCol="0" anchor="ctr"/>
          <a:lstStyle>
            <a:lvl1pPr algn="r">
              <a:defRPr sz="1050">
                <a:solidFill>
                  <a:schemeClr val="tx1"/>
                </a:solidFill>
              </a:defRPr>
            </a:lvl1pPr>
          </a:lstStyle>
          <a:p>
            <a:endParaRPr lang="en-US"/>
          </a:p>
        </p:txBody>
      </p:sp>
      <p:sp>
        <p:nvSpPr>
          <p:cNvPr id="6" name="Slide Number Placeholder 5"/>
          <p:cNvSpPr>
            <a:spLocks noGrp="1"/>
          </p:cNvSpPr>
          <p:nvPr>
            <p:ph type="sldNum" sz="quarter" idx="4"/>
          </p:nvPr>
        </p:nvSpPr>
        <p:spPr>
          <a:xfrm>
            <a:off x="8265139" y="6422855"/>
            <a:ext cx="709698" cy="365125"/>
          </a:xfrm>
          <a:prstGeom prst="rect">
            <a:avLst/>
          </a:prstGeom>
        </p:spPr>
        <p:txBody>
          <a:bodyPr vert="horz" lIns="45720" tIns="45720" rIns="91440" bIns="45720" rtlCol="0" anchor="ctr"/>
          <a:lstStyle>
            <a:lvl1pPr algn="l">
              <a:defRPr sz="1200" b="0">
                <a:solidFill>
                  <a:schemeClr val="tx1"/>
                </a:solidFill>
              </a:defRPr>
            </a:lvl1pPr>
          </a:lstStyle>
          <a:p>
            <a:fld id="{B46D00C3-DA6E-475F-A490-B09B74DBDCBB}" type="slidenum">
              <a:rPr lang="en-US" smtClean="0"/>
              <a:t>‹#›</a:t>
            </a:fld>
            <a:endParaRPr lang="en-US"/>
          </a:p>
        </p:txBody>
      </p:sp>
    </p:spTree>
    <p:extLst>
      <p:ext uri="{BB962C8B-B14F-4D97-AF65-F5344CB8AC3E}">
        <p14:creationId xmlns:p14="http://schemas.microsoft.com/office/powerpoint/2010/main" val="4246320256"/>
      </p:ext>
    </p:extLst>
  </p:cSld>
  <p:clrMap bg1="dk1" tx1="lt1" bg2="dk2" tx2="lt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Science and Culture</a:t>
            </a:r>
          </a:p>
        </p:txBody>
      </p:sp>
      <p:sp>
        <p:nvSpPr>
          <p:cNvPr id="3" name="Subtitle 2"/>
          <p:cNvSpPr>
            <a:spLocks noGrp="1"/>
          </p:cNvSpPr>
          <p:nvPr>
            <p:ph type="subTitle" idx="1"/>
          </p:nvPr>
        </p:nvSpPr>
        <p:spPr/>
        <p:txBody>
          <a:bodyPr/>
          <a:lstStyle/>
          <a:p>
            <a:r>
              <a:rPr lang="en-US" dirty="0"/>
              <a:t>In the 18</a:t>
            </a:r>
            <a:r>
              <a:rPr lang="en-US" baseline="30000" dirty="0"/>
              <a:t>th</a:t>
            </a:r>
            <a:r>
              <a:rPr lang="en-US" dirty="0"/>
              <a:t> Century</a:t>
            </a:r>
          </a:p>
        </p:txBody>
      </p:sp>
    </p:spTree>
    <p:extLst>
      <p:ext uri="{BB962C8B-B14F-4D97-AF65-F5344CB8AC3E}">
        <p14:creationId xmlns:p14="http://schemas.microsoft.com/office/powerpoint/2010/main" val="1876661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Expectations</a:t>
            </a:r>
          </a:p>
        </p:txBody>
      </p:sp>
      <p:sp>
        <p:nvSpPr>
          <p:cNvPr id="3" name="Content Placeholder 2"/>
          <p:cNvSpPr>
            <a:spLocks noGrp="1"/>
          </p:cNvSpPr>
          <p:nvPr>
            <p:ph idx="1"/>
          </p:nvPr>
        </p:nvSpPr>
        <p:spPr/>
        <p:txBody>
          <a:bodyPr>
            <a:normAutofit/>
          </a:bodyPr>
          <a:lstStyle/>
          <a:p>
            <a:r>
              <a:rPr lang="en-US" sz="2800" b="1" dirty="0"/>
              <a:t>In genera</a:t>
            </a:r>
            <a:r>
              <a:rPr lang="en-US" sz="2800" dirty="0"/>
              <a:t>l there is a strong sense of living in a world that is vastly different from what came before and one that promised to be significantly 'better' than any known in the past.</a:t>
            </a:r>
          </a:p>
          <a:p>
            <a:r>
              <a:rPr lang="en-US" sz="2800" dirty="0"/>
              <a:t>to improve the standards of living </a:t>
            </a:r>
          </a:p>
          <a:p>
            <a:r>
              <a:rPr lang="en-US" sz="2800" dirty="0"/>
              <a:t>To better harness nature</a:t>
            </a:r>
          </a:p>
        </p:txBody>
      </p:sp>
    </p:spTree>
    <p:extLst>
      <p:ext uri="{BB962C8B-B14F-4D97-AF65-F5344CB8AC3E}">
        <p14:creationId xmlns:p14="http://schemas.microsoft.com/office/powerpoint/2010/main" val="943125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d’Alembert</a:t>
            </a:r>
            <a:r>
              <a:rPr lang="en-US" dirty="0"/>
              <a:t> Quote</a:t>
            </a:r>
          </a:p>
        </p:txBody>
      </p:sp>
      <p:sp>
        <p:nvSpPr>
          <p:cNvPr id="3" name="Content Placeholder 2"/>
          <p:cNvSpPr>
            <a:spLocks noGrp="1"/>
          </p:cNvSpPr>
          <p:nvPr>
            <p:ph idx="1"/>
          </p:nvPr>
        </p:nvSpPr>
        <p:spPr/>
        <p:txBody>
          <a:bodyPr>
            <a:normAutofit/>
          </a:bodyPr>
          <a:lstStyle/>
          <a:p>
            <a:r>
              <a:rPr lang="en-US" b="1" i="1" dirty="0">
                <a:solidFill>
                  <a:srgbClr val="FF0000"/>
                </a:solidFill>
              </a:rPr>
              <a:t>If one looks at all closely at the middle of our own century, the events that occupy us, our customs, our achievements and even our topics of conversation, it is difficult not to see that a very remarkable change in several respects has come into our ideas; a change which, by its rapidity, seems to us to foreshadow another still greater. Time alone will tell the aim, the nature and limits of this revolution, whose </a:t>
            </a:r>
            <a:r>
              <a:rPr lang="en-US" b="1" i="1" u="sng" dirty="0">
                <a:solidFill>
                  <a:srgbClr val="FF0000"/>
                </a:solidFill>
              </a:rPr>
              <a:t>inconveniences</a:t>
            </a:r>
            <a:r>
              <a:rPr lang="en-US" b="1" i="1" dirty="0">
                <a:solidFill>
                  <a:srgbClr val="FF0000"/>
                </a:solidFill>
              </a:rPr>
              <a:t> and </a:t>
            </a:r>
            <a:r>
              <a:rPr lang="en-US" b="1" i="1" u="sng" dirty="0">
                <a:solidFill>
                  <a:srgbClr val="FF0000"/>
                </a:solidFill>
              </a:rPr>
              <a:t>advantages</a:t>
            </a:r>
            <a:r>
              <a:rPr lang="en-US" b="1" i="1" dirty="0">
                <a:solidFill>
                  <a:srgbClr val="FF0000"/>
                </a:solidFill>
              </a:rPr>
              <a:t> our posterity will recognize better than we can.</a:t>
            </a:r>
            <a:endParaRPr lang="en-US" b="1" dirty="0">
              <a:solidFill>
                <a:srgbClr val="FF0000"/>
              </a:solidFill>
            </a:endParaRPr>
          </a:p>
        </p:txBody>
      </p:sp>
    </p:spTree>
    <p:extLst>
      <p:ext uri="{BB962C8B-B14F-4D97-AF65-F5344CB8AC3E}">
        <p14:creationId xmlns:p14="http://schemas.microsoft.com/office/powerpoint/2010/main" val="1478946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Towards Enlightenment</a:t>
            </a:r>
          </a:p>
        </p:txBody>
      </p:sp>
      <p:sp>
        <p:nvSpPr>
          <p:cNvPr id="3" name="Content Placeholder 2"/>
          <p:cNvSpPr>
            <a:spLocks noGrp="1"/>
          </p:cNvSpPr>
          <p:nvPr>
            <p:ph idx="1"/>
          </p:nvPr>
        </p:nvSpPr>
        <p:spPr/>
        <p:txBody>
          <a:bodyPr>
            <a:normAutofit/>
          </a:bodyPr>
          <a:lstStyle/>
          <a:p>
            <a:r>
              <a:rPr lang="en-US" b="1" dirty="0"/>
              <a:t>Intellectuals</a:t>
            </a:r>
            <a:r>
              <a:rPr lang="en-US" dirty="0"/>
              <a:t> throughout Europe [a critical mass of them] were suspicious of the </a:t>
            </a:r>
            <a:r>
              <a:rPr lang="en-US" i="1" dirty="0"/>
              <a:t>old order</a:t>
            </a:r>
            <a:r>
              <a:rPr lang="en-US" dirty="0"/>
              <a:t> and the very name they chose to describe their expectations is embodied in that word, </a:t>
            </a:r>
            <a:r>
              <a:rPr lang="en-US" i="1" dirty="0"/>
              <a:t>Enlightenment</a:t>
            </a:r>
            <a:r>
              <a:rPr lang="en-US" dirty="0"/>
              <a:t>. </a:t>
            </a:r>
          </a:p>
          <a:p>
            <a:r>
              <a:rPr lang="en-US" dirty="0"/>
              <a:t>Note: They did not distinguish between science, philosophy, literature and philology; but they did reject government by divine right and the role of dogma and of the dominance of the various Catholic and Protestant churches. </a:t>
            </a:r>
          </a:p>
        </p:txBody>
      </p:sp>
    </p:spTree>
    <p:extLst>
      <p:ext uri="{BB962C8B-B14F-4D97-AF65-F5344CB8AC3E}">
        <p14:creationId xmlns:p14="http://schemas.microsoft.com/office/powerpoint/2010/main" val="2492454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Middle Class Emergence</a:t>
            </a:r>
          </a:p>
        </p:txBody>
      </p:sp>
      <p:sp>
        <p:nvSpPr>
          <p:cNvPr id="3" name="Content Placeholder 2"/>
          <p:cNvSpPr>
            <a:spLocks noGrp="1"/>
          </p:cNvSpPr>
          <p:nvPr>
            <p:ph idx="1"/>
          </p:nvPr>
        </p:nvSpPr>
        <p:spPr/>
        <p:txBody>
          <a:bodyPr/>
          <a:lstStyle/>
          <a:p>
            <a:r>
              <a:rPr lang="en-US" b="1" dirty="0"/>
              <a:t>trade, commerce and manufacturing had created a class of educated people </a:t>
            </a:r>
            <a:r>
              <a:rPr lang="en-US" dirty="0"/>
              <a:t>who, lacking noble descent, </a:t>
            </a:r>
            <a:r>
              <a:rPr lang="en-US" u="sng" dirty="0"/>
              <a:t>sought now to display or profile their excellence / learning / success by participating in and supporting scientific studies and ventures. </a:t>
            </a:r>
          </a:p>
          <a:p>
            <a:r>
              <a:rPr lang="en-US" b="1" dirty="0"/>
              <a:t>scientific ideas were discussed widely in various public forums – this is like the Greek City state discussion of ideas</a:t>
            </a:r>
            <a:endParaRPr lang="en-US" dirty="0"/>
          </a:p>
        </p:txBody>
      </p:sp>
    </p:spTree>
    <p:extLst>
      <p:ext uri="{BB962C8B-B14F-4D97-AF65-F5344CB8AC3E}">
        <p14:creationId xmlns:p14="http://schemas.microsoft.com/office/powerpoint/2010/main" val="85758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Major Scientific and Technological Developments</a:t>
            </a:r>
          </a:p>
        </p:txBody>
      </p:sp>
      <p:sp>
        <p:nvSpPr>
          <p:cNvPr id="3" name="Content Placeholder 2"/>
          <p:cNvSpPr>
            <a:spLocks noGrp="1"/>
          </p:cNvSpPr>
          <p:nvPr>
            <p:ph idx="1"/>
          </p:nvPr>
        </p:nvSpPr>
        <p:spPr/>
        <p:txBody>
          <a:bodyPr>
            <a:normAutofit fontScale="92500" lnSpcReduction="10000"/>
          </a:bodyPr>
          <a:lstStyle/>
          <a:p>
            <a:r>
              <a:rPr lang="en-US" sz="2000" dirty="0"/>
              <a:t>1705: Edmund Halley's </a:t>
            </a:r>
            <a:r>
              <a:rPr lang="en-US" sz="2000" i="1" dirty="0"/>
              <a:t>Synopsis </a:t>
            </a:r>
            <a:r>
              <a:rPr lang="en-US" sz="2000" i="1" dirty="0" err="1"/>
              <a:t>astronomiae</a:t>
            </a:r>
            <a:r>
              <a:rPr lang="en-US" sz="2000" i="1" dirty="0"/>
              <a:t> </a:t>
            </a:r>
            <a:r>
              <a:rPr lang="en-US" sz="2000" i="1" dirty="0" err="1"/>
              <a:t>cometicae</a:t>
            </a:r>
            <a:r>
              <a:rPr lang="en-US" sz="2000" dirty="0"/>
              <a:t> correctly </a:t>
            </a:r>
            <a:r>
              <a:rPr lang="en-US" sz="2000" u="sng" dirty="0"/>
              <a:t>predicts the 1758 </a:t>
            </a:r>
            <a:r>
              <a:rPr lang="en-US" sz="2000" b="1" u="sng" dirty="0"/>
              <a:t>return of the comet</a:t>
            </a:r>
            <a:r>
              <a:rPr lang="en-US" sz="2000" dirty="0"/>
              <a:t> last seen in 1682.</a:t>
            </a:r>
          </a:p>
          <a:p>
            <a:r>
              <a:rPr lang="en-US" sz="2000" dirty="0"/>
              <a:t>1713 Bernoulli's publishes a treatise on </a:t>
            </a:r>
            <a:r>
              <a:rPr lang="en-US" sz="2000" b="1" dirty="0"/>
              <a:t>Probability. It includes what we call Bernoulli's Theorem, a version of the Law of Large Numbers</a:t>
            </a:r>
            <a:r>
              <a:rPr lang="en-US" sz="2000" dirty="0"/>
              <a:t>, which is the </a:t>
            </a:r>
            <a:r>
              <a:rPr lang="en-US" sz="2000" u="sng" dirty="0"/>
              <a:t>first published application of calculus to Probability Theory</a:t>
            </a:r>
            <a:r>
              <a:rPr lang="en-US" sz="2000" dirty="0"/>
              <a:t>. Reality that is not quite so ordered as one may wish to believe.</a:t>
            </a:r>
          </a:p>
          <a:p>
            <a:r>
              <a:rPr lang="en-US" sz="2000" dirty="0"/>
              <a:t>1723: </a:t>
            </a:r>
            <a:r>
              <a:rPr lang="en-US" sz="2000" dirty="0" err="1"/>
              <a:t>Leupold</a:t>
            </a:r>
            <a:r>
              <a:rPr lang="en-US" sz="2000" dirty="0"/>
              <a:t> begins publication of what will eventually be nine volumes. This is the </a:t>
            </a:r>
            <a:r>
              <a:rPr lang="en-US" sz="2000" b="1" u="sng" dirty="0"/>
              <a:t>first systematic analysis of Mechanical Engineeri</a:t>
            </a:r>
            <a:r>
              <a:rPr lang="en-US" sz="2000" b="1" dirty="0"/>
              <a:t>ng</a:t>
            </a:r>
            <a:r>
              <a:rPr lang="en-US" sz="2000" dirty="0"/>
              <a:t>. It includes, </a:t>
            </a:r>
            <a:r>
              <a:rPr lang="en-US" sz="2000" b="1" dirty="0"/>
              <a:t>a design for a high-pressure noncondensing steam engine</a:t>
            </a:r>
            <a:r>
              <a:rPr lang="en-US" sz="2000" dirty="0"/>
              <a:t>.</a:t>
            </a:r>
          </a:p>
          <a:p>
            <a:r>
              <a:rPr lang="en-US" sz="2000" dirty="0"/>
              <a:t>1735: Leonard Euler's </a:t>
            </a:r>
            <a:r>
              <a:rPr lang="en-US" sz="2000" i="1" dirty="0"/>
              <a:t>Petersburg Commentaries</a:t>
            </a:r>
            <a:r>
              <a:rPr lang="en-US" sz="2000" dirty="0"/>
              <a:t> introduces the </a:t>
            </a:r>
            <a:r>
              <a:rPr lang="en-US" sz="2000" b="1" dirty="0"/>
              <a:t>mathematical notation for functions: f(x)</a:t>
            </a:r>
            <a:r>
              <a:rPr lang="en-US" sz="2000" dirty="0"/>
              <a:t>.</a:t>
            </a:r>
          </a:p>
          <a:p>
            <a:r>
              <a:rPr lang="en-US" sz="2000" dirty="0"/>
              <a:t>1752: </a:t>
            </a:r>
            <a:r>
              <a:rPr lang="en-US" sz="2000" u="sng" dirty="0"/>
              <a:t>Voltaire publishes </a:t>
            </a:r>
            <a:r>
              <a:rPr lang="en-US" sz="2000" i="1" u="sng" dirty="0" err="1"/>
              <a:t>Micromegas</a:t>
            </a:r>
            <a:r>
              <a:rPr lang="en-US" sz="2000" u="sng" dirty="0"/>
              <a:t>, with Earth being </a:t>
            </a:r>
            <a:r>
              <a:rPr lang="en-US" sz="2000" b="1" u="sng" dirty="0"/>
              <a:t>visited by aliens from Saturn </a:t>
            </a:r>
            <a:r>
              <a:rPr lang="en-US" sz="2000" u="sng" dirty="0"/>
              <a:t>and Sirius</a:t>
            </a:r>
            <a:r>
              <a:rPr lang="en-US" sz="2000" dirty="0"/>
              <a:t>. This is perhaps the first book about Aliens On Earth.</a:t>
            </a:r>
          </a:p>
        </p:txBody>
      </p:sp>
    </p:spTree>
    <p:extLst>
      <p:ext uri="{BB962C8B-B14F-4D97-AF65-F5344CB8AC3E}">
        <p14:creationId xmlns:p14="http://schemas.microsoft.com/office/powerpoint/2010/main" val="17561315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Developments</a:t>
            </a:r>
          </a:p>
        </p:txBody>
      </p:sp>
      <p:sp>
        <p:nvSpPr>
          <p:cNvPr id="3" name="Content Placeholder 2"/>
          <p:cNvSpPr>
            <a:spLocks noGrp="1"/>
          </p:cNvSpPr>
          <p:nvPr>
            <p:ph idx="1"/>
          </p:nvPr>
        </p:nvSpPr>
        <p:spPr/>
        <p:txBody>
          <a:bodyPr>
            <a:normAutofit lnSpcReduction="10000"/>
          </a:bodyPr>
          <a:lstStyle/>
          <a:p>
            <a:r>
              <a:rPr lang="en-US" sz="2000" dirty="0"/>
              <a:t>1767: </a:t>
            </a:r>
            <a:r>
              <a:rPr lang="en-US" sz="2000" i="1" dirty="0"/>
              <a:t>History and Present State of </a:t>
            </a:r>
            <a:r>
              <a:rPr lang="en-US" sz="2000" b="1" i="1" u="sng" dirty="0"/>
              <a:t>Electricity</a:t>
            </a:r>
            <a:r>
              <a:rPr lang="en-US" sz="2000" i="1" u="sng" dirty="0"/>
              <a:t>, with Original Experiments</a:t>
            </a:r>
            <a:r>
              <a:rPr lang="en-US" sz="2000" dirty="0"/>
              <a:t> by Joseph Priestley, popular work of science which got many amateurs tinkering with electrical items, leading to, for instance, Mary Shelley's </a:t>
            </a:r>
            <a:r>
              <a:rPr lang="en-US" sz="2000" i="1" dirty="0"/>
              <a:t>Frankenstein</a:t>
            </a:r>
            <a:r>
              <a:rPr lang="en-US" sz="2000" dirty="0"/>
              <a:t>.</a:t>
            </a:r>
          </a:p>
          <a:p>
            <a:r>
              <a:rPr lang="en-US" sz="2000" dirty="0"/>
              <a:t>1781: French author De la </a:t>
            </a:r>
            <a:r>
              <a:rPr lang="en-US" sz="2000" u="sng" dirty="0" err="1"/>
              <a:t>Bretonne's</a:t>
            </a:r>
            <a:r>
              <a:rPr lang="en-US" sz="2000" dirty="0"/>
              <a:t> </a:t>
            </a:r>
            <a:r>
              <a:rPr lang="en-US" sz="2000" i="1" dirty="0"/>
              <a:t> </a:t>
            </a:r>
            <a:r>
              <a:rPr lang="en-US" sz="2000" dirty="0"/>
              <a:t>published work </a:t>
            </a:r>
            <a:r>
              <a:rPr lang="en-US" sz="2000" i="1" dirty="0"/>
              <a:t> </a:t>
            </a:r>
            <a:r>
              <a:rPr lang="en-US" sz="2000" dirty="0"/>
              <a:t>includes, amazingly enough, </a:t>
            </a:r>
            <a:r>
              <a:rPr lang="en-US" sz="2000" b="1" dirty="0"/>
              <a:t>aircraft, spacecraft, satellites, ICBMs, atomic energy, germ warfare, and communal versus authoritarian cultures</a:t>
            </a:r>
            <a:r>
              <a:rPr lang="en-US" sz="2000" dirty="0"/>
              <a:t>.</a:t>
            </a:r>
          </a:p>
          <a:p>
            <a:r>
              <a:rPr lang="en-US" sz="2000" dirty="0"/>
              <a:t>1798: </a:t>
            </a:r>
            <a:r>
              <a:rPr lang="en-US" sz="2000" i="1" u="sng" dirty="0"/>
              <a:t>The Essay on the Principle of Population</a:t>
            </a:r>
            <a:r>
              <a:rPr lang="en-US" sz="2000" u="sng" dirty="0"/>
              <a:t> by Thomas Robert </a:t>
            </a:r>
            <a:r>
              <a:rPr lang="en-US" sz="2000" b="1" u="sng" dirty="0"/>
              <a:t>Malthus</a:t>
            </a:r>
            <a:r>
              <a:rPr lang="en-US" sz="2000" dirty="0"/>
              <a:t> is one of the most important early studies of Dystopia really, really bad futures (opposite of "Utopia"). </a:t>
            </a:r>
          </a:p>
          <a:p>
            <a:r>
              <a:rPr lang="en-US" sz="2000" b="1" dirty="0"/>
              <a:t>Overall there was a notable focus now on the </a:t>
            </a:r>
            <a:r>
              <a:rPr lang="en-US" sz="2000" b="1" u="sng" dirty="0"/>
              <a:t>potential</a:t>
            </a:r>
            <a:r>
              <a:rPr lang="en-US" sz="2000" b="1" dirty="0"/>
              <a:t> for </a:t>
            </a:r>
            <a:r>
              <a:rPr lang="en-US" sz="2000" b="1" u="sng" dirty="0"/>
              <a:t>using scientific knowledge to improve the standard of living</a:t>
            </a:r>
            <a:r>
              <a:rPr lang="en-US" sz="2000" b="1" dirty="0"/>
              <a:t>,</a:t>
            </a:r>
            <a:endParaRPr lang="en-US" sz="2000" dirty="0"/>
          </a:p>
          <a:p>
            <a:pPr lvl="1"/>
            <a:r>
              <a:rPr lang="en-US" sz="2400" b="1" dirty="0">
                <a:solidFill>
                  <a:srgbClr val="FFFF00"/>
                </a:solidFill>
              </a:rPr>
              <a:t>No one really is thinking about the unintended consequences of reaching this potential</a:t>
            </a:r>
          </a:p>
        </p:txBody>
      </p:sp>
    </p:spTree>
    <p:extLst>
      <p:ext uri="{BB962C8B-B14F-4D97-AF65-F5344CB8AC3E}">
        <p14:creationId xmlns:p14="http://schemas.microsoft.com/office/powerpoint/2010/main" val="3053840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arn(inVertical)">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6.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1_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4.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5.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6.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docProps/app.xml><?xml version="1.0" encoding="utf-8"?>
<Properties xmlns="http://schemas.openxmlformats.org/officeDocument/2006/extended-properties" xmlns:vt="http://schemas.openxmlformats.org/officeDocument/2006/docPropsVTypes">
  <Template>Adjacency</Template>
  <TotalTime>22</TotalTime>
  <Words>592</Words>
  <Application>Microsoft Office PowerPoint</Application>
  <PresentationFormat>On-screen Show (4:3)</PresentationFormat>
  <Paragraphs>26</Paragraphs>
  <Slides>7</Slides>
  <Notes>0</Notes>
  <HiddenSlides>0</HiddenSlides>
  <MMClips>0</MMClips>
  <ScaleCrop>false</ScaleCrop>
  <HeadingPairs>
    <vt:vector size="6" baseType="variant">
      <vt:variant>
        <vt:lpstr>Fonts Used</vt:lpstr>
      </vt:variant>
      <vt:variant>
        <vt:i4>10</vt:i4>
      </vt:variant>
      <vt:variant>
        <vt:lpstr>Theme</vt:lpstr>
      </vt:variant>
      <vt:variant>
        <vt:i4>6</vt:i4>
      </vt:variant>
      <vt:variant>
        <vt:lpstr>Slide Titles</vt:lpstr>
      </vt:variant>
      <vt:variant>
        <vt:i4>7</vt:i4>
      </vt:variant>
    </vt:vector>
  </HeadingPairs>
  <TitlesOfParts>
    <vt:vector size="23" baseType="lpstr">
      <vt:lpstr>Arial</vt:lpstr>
      <vt:lpstr>Book Antiqua</vt:lpstr>
      <vt:lpstr>Calibri Light</vt:lpstr>
      <vt:lpstr>Century Gothic</vt:lpstr>
      <vt:lpstr>Corbel</vt:lpstr>
      <vt:lpstr>Gill Sans MT</vt:lpstr>
      <vt:lpstr>Rockwell</vt:lpstr>
      <vt:lpstr>Trebuchet MS</vt:lpstr>
      <vt:lpstr>Wingdings</vt:lpstr>
      <vt:lpstr>Wingdings 3</vt:lpstr>
      <vt:lpstr>Apothecary</vt:lpstr>
      <vt:lpstr>Facet</vt:lpstr>
      <vt:lpstr>1_Facet</vt:lpstr>
      <vt:lpstr>Atlas</vt:lpstr>
      <vt:lpstr>Gallery</vt:lpstr>
      <vt:lpstr>Banded</vt:lpstr>
      <vt:lpstr>Science and Culture</vt:lpstr>
      <vt:lpstr>Expectations</vt:lpstr>
      <vt:lpstr>d’Alembert Quote</vt:lpstr>
      <vt:lpstr>Towards Enlightenment</vt:lpstr>
      <vt:lpstr>The Middle Class Emergence</vt:lpstr>
      <vt:lpstr>Major Scientific and Technological Developments</vt:lpstr>
      <vt:lpstr>More Developments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Science and Culture</dc:title>
  <dc:creator>Dr. Nuts</dc:creator>
  <cp:lastModifiedBy>Greg</cp:lastModifiedBy>
  <cp:revision>6</cp:revision>
  <dcterms:created xsi:type="dcterms:W3CDTF">2016-02-09T20:51:18Z</dcterms:created>
  <dcterms:modified xsi:type="dcterms:W3CDTF">2020-11-10T17:48:38Z</dcterms:modified>
</cp:coreProperties>
</file>