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1" r:id="rId6"/>
    <p:sldId id="260"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6" d="100"/>
          <a:sy n="76" d="100"/>
        </p:scale>
        <p:origin x="67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2/22/2017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Population Dynamics in European Countries</a:t>
            </a:r>
          </a:p>
        </p:txBody>
      </p:sp>
      <p:sp>
        <p:nvSpPr>
          <p:cNvPr id="3" name="Subtitle 2"/>
          <p:cNvSpPr>
            <a:spLocks noGrp="1"/>
          </p:cNvSpPr>
          <p:nvPr>
            <p:ph type="subTitle" idx="1"/>
          </p:nvPr>
        </p:nvSpPr>
        <p:spPr/>
        <p:txBody>
          <a:bodyPr/>
          <a:lstStyle/>
          <a:p>
            <a:r>
              <a:rPr lang="en-US" dirty="0"/>
              <a:t>As modified by the Industrial revolution</a:t>
            </a:r>
          </a:p>
        </p:txBody>
      </p:sp>
    </p:spTree>
    <p:extLst>
      <p:ext uri="{BB962C8B-B14F-4D97-AF65-F5344CB8AC3E}">
        <p14:creationId xmlns:p14="http://schemas.microsoft.com/office/powerpoint/2010/main" val="2685245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16029" y="864066"/>
            <a:ext cx="8170877" cy="5078313"/>
          </a:xfrm>
          <a:prstGeom prst="rect">
            <a:avLst/>
          </a:prstGeom>
          <a:noFill/>
        </p:spPr>
        <p:txBody>
          <a:bodyPr wrap="square" rtlCol="0">
            <a:spAutoFit/>
          </a:bodyPr>
          <a:lstStyle/>
          <a:p>
            <a:r>
              <a:rPr lang="en-US" dirty="0"/>
              <a:t>Population dynamics are at the root of things like global trade and development, ability to maintain and army, ability to maintain a productive work force and they determine the overall infrastructure requirements of your country.</a:t>
            </a:r>
          </a:p>
          <a:p>
            <a:endParaRPr lang="en-US" dirty="0"/>
          </a:p>
          <a:p>
            <a:r>
              <a:rPr lang="en-US" dirty="0"/>
              <a:t>Prior to the onset of the Industrial Revolutions, European countries were generally growing in a slow linear manner making them somewhat easier to manage than, by say 1820, when the population is growing in an exponential fashion yet no one really understands that is occurring.  Exponential growth requires rapidly increasing supply chains and thus the consumption crank is now turning on.</a:t>
            </a:r>
          </a:p>
          <a:p>
            <a:endParaRPr lang="en-US" dirty="0"/>
          </a:p>
          <a:p>
            <a:r>
              <a:rPr lang="en-US" dirty="0"/>
              <a:t>In any exponentially growing population, resource availability is an issue.  In 1798 Malthus publishes a widely read manuscript stating that it is now a fact that population is growing faster than the ability to feed this growing population.   If this is believed by government’s then new kinds of policy or resource management need to come into place.</a:t>
            </a:r>
          </a:p>
          <a:p>
            <a:endParaRPr lang="en-US" dirty="0"/>
          </a:p>
        </p:txBody>
      </p:sp>
    </p:spTree>
    <p:extLst>
      <p:ext uri="{BB962C8B-B14F-4D97-AF65-F5344CB8AC3E}">
        <p14:creationId xmlns:p14="http://schemas.microsoft.com/office/powerpoint/2010/main" val="5704478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2576512" y="1290637"/>
            <a:ext cx="7038975" cy="4276725"/>
          </a:xfrm>
          <a:prstGeom prst="rect">
            <a:avLst/>
          </a:prstGeom>
        </p:spPr>
      </p:pic>
      <p:sp>
        <p:nvSpPr>
          <p:cNvPr id="4" name="TextBox 3"/>
          <p:cNvSpPr txBox="1"/>
          <p:nvPr/>
        </p:nvSpPr>
        <p:spPr>
          <a:xfrm>
            <a:off x="3447875" y="444617"/>
            <a:ext cx="5285064" cy="646331"/>
          </a:xfrm>
          <a:prstGeom prst="rect">
            <a:avLst/>
          </a:prstGeom>
          <a:noFill/>
        </p:spPr>
        <p:txBody>
          <a:bodyPr wrap="square" rtlCol="0">
            <a:spAutoFit/>
          </a:bodyPr>
          <a:lstStyle/>
          <a:p>
            <a:r>
              <a:rPr lang="en-US" sz="3600" b="1" dirty="0">
                <a:solidFill>
                  <a:srgbClr val="FF0000"/>
                </a:solidFill>
              </a:rPr>
              <a:t>Thomas Malthus 1798</a:t>
            </a:r>
          </a:p>
        </p:txBody>
      </p:sp>
    </p:spTree>
    <p:extLst>
      <p:ext uri="{BB962C8B-B14F-4D97-AF65-F5344CB8AC3E}">
        <p14:creationId xmlns:p14="http://schemas.microsoft.com/office/powerpoint/2010/main" val="1729566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64653" y="704675"/>
            <a:ext cx="4966283" cy="369332"/>
          </a:xfrm>
          <a:prstGeom prst="rect">
            <a:avLst/>
          </a:prstGeom>
          <a:noFill/>
        </p:spPr>
        <p:txBody>
          <a:bodyPr wrap="square" rtlCol="0">
            <a:spAutoFit/>
          </a:bodyPr>
          <a:lstStyle/>
          <a:p>
            <a:r>
              <a:rPr lang="en-US" b="1" dirty="0">
                <a:solidFill>
                  <a:srgbClr val="FF0000"/>
                </a:solidFill>
              </a:rPr>
              <a:t>The Data: England vs France</a:t>
            </a:r>
          </a:p>
        </p:txBody>
      </p:sp>
      <p:pic>
        <p:nvPicPr>
          <p:cNvPr id="3" name="Picture 2"/>
          <p:cNvPicPr>
            <a:picLocks noChangeAspect="1"/>
          </p:cNvPicPr>
          <p:nvPr/>
        </p:nvPicPr>
        <p:blipFill>
          <a:blip r:embed="rId2"/>
          <a:stretch>
            <a:fillRect/>
          </a:stretch>
        </p:blipFill>
        <p:spPr>
          <a:xfrm>
            <a:off x="1973262" y="1371600"/>
            <a:ext cx="9945688" cy="5289550"/>
          </a:xfrm>
          <a:prstGeom prst="rect">
            <a:avLst/>
          </a:prstGeom>
        </p:spPr>
      </p:pic>
    </p:spTree>
    <p:extLst>
      <p:ext uri="{BB962C8B-B14F-4D97-AF65-F5344CB8AC3E}">
        <p14:creationId xmlns:p14="http://schemas.microsoft.com/office/powerpoint/2010/main" val="4287008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484311" y="1257300"/>
            <a:ext cx="10396167" cy="5299075"/>
          </a:xfrm>
          <a:prstGeom prst="rect">
            <a:avLst/>
          </a:prstGeom>
        </p:spPr>
      </p:pic>
    </p:spTree>
    <p:extLst>
      <p:ext uri="{BB962C8B-B14F-4D97-AF65-F5344CB8AC3E}">
        <p14:creationId xmlns:p14="http://schemas.microsoft.com/office/powerpoint/2010/main" val="38290851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727199" y="800100"/>
            <a:ext cx="10132809" cy="5100637"/>
          </a:xfrm>
          <a:prstGeom prst="rect">
            <a:avLst/>
          </a:prstGeom>
        </p:spPr>
      </p:pic>
    </p:spTree>
    <p:extLst>
      <p:ext uri="{BB962C8B-B14F-4D97-AF65-F5344CB8AC3E}">
        <p14:creationId xmlns:p14="http://schemas.microsoft.com/office/powerpoint/2010/main" val="1977137563"/>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14</TotalTime>
  <Words>185</Words>
  <Application>Microsoft Office PowerPoint</Application>
  <PresentationFormat>Widescreen</PresentationFormat>
  <Paragraphs>9</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Century Gothic</vt:lpstr>
      <vt:lpstr>Wingdings 3</vt:lpstr>
      <vt:lpstr>Wisp</vt:lpstr>
      <vt:lpstr>Population Dynamics in European Countries</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Population Dynamics in European Countries</dc:title>
  <dc:creator>Greg</dc:creator>
  <cp:lastModifiedBy>Greg</cp:lastModifiedBy>
  <cp:revision>3</cp:revision>
  <dcterms:created xsi:type="dcterms:W3CDTF">2017-02-22T21:05:13Z</dcterms:created>
  <dcterms:modified xsi:type="dcterms:W3CDTF">2017-02-22T21:19:33Z</dcterms:modified>
</cp:coreProperties>
</file>