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A07AE4-EB9D-4EBC-B4C8-7646B7F4A8A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CC2685-443F-47DA-A412-0674A783271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Measurements and Reality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Very Nature of Quantum Mechanics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2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Is the physical world shaped in some sense by our perception of it</a:t>
            </a:r>
            <a:r>
              <a:rPr lang="en-US" b="1" dirty="0" smtClean="0"/>
              <a:t>?</a:t>
            </a:r>
          </a:p>
          <a:p>
            <a:r>
              <a:rPr lang="en-US" b="1" dirty="0"/>
              <a:t>Is there an element of randomness in the </a:t>
            </a:r>
            <a:r>
              <a:rPr lang="en-US" b="1" dirty="0" smtClean="0"/>
              <a:t>universe</a:t>
            </a:r>
            <a:r>
              <a:rPr lang="en-US" b="1" dirty="0" smtClean="0"/>
              <a:t> or are all events predetermined?</a:t>
            </a:r>
            <a:endParaRPr lang="en-US" b="1" dirty="0" smtClean="0"/>
          </a:p>
          <a:p>
            <a:r>
              <a:rPr lang="en-US" b="1" dirty="0"/>
              <a:t>Reality doesn't exist until it is measured and this can be profoundly disturbing.  </a:t>
            </a:r>
            <a:r>
              <a:rPr lang="en-US" b="1" dirty="0" smtClean="0"/>
              <a:t> Most </a:t>
            </a:r>
            <a:r>
              <a:rPr lang="en-US" b="1" dirty="0"/>
              <a:t>physicists don't let this bother them and take the utilitarian approach all of the </a:t>
            </a:r>
            <a:r>
              <a:rPr lang="en-US" b="1" dirty="0" smtClean="0"/>
              <a:t>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9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Many, many, experiments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052638"/>
            <a:ext cx="43434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93" y="1295400"/>
            <a:ext cx="7349213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6096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beam of electrons behaves the same way! – interfering probability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3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Wheeler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most profound lesson of quantum mechanics, he remarks, is that physical phenomena are somehow defined by the questions we ask of them</a:t>
            </a:r>
            <a:r>
              <a:rPr lang="en-US" b="1" dirty="0" smtClean="0"/>
              <a:t>.</a:t>
            </a:r>
          </a:p>
          <a:p>
            <a:r>
              <a:rPr lang="en-US" b="1" i="1" dirty="0" smtClean="0"/>
              <a:t>“This </a:t>
            </a:r>
            <a:r>
              <a:rPr lang="en-US" b="1" i="1" dirty="0"/>
              <a:t>is in some sense a participatory </a:t>
            </a:r>
            <a:r>
              <a:rPr lang="en-US" b="1" i="1" dirty="0" smtClean="0"/>
              <a:t>universe</a:t>
            </a:r>
            <a:r>
              <a:rPr lang="en-US" b="1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59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127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Measurements and Reality</vt:lpstr>
      <vt:lpstr>Big questions</vt:lpstr>
      <vt:lpstr>Many, many, experiments</vt:lpstr>
      <vt:lpstr>John Wheeler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 and Reality</dc:title>
  <dc:creator>Dr. Nuts</dc:creator>
  <cp:lastModifiedBy>Dr. Nuts</cp:lastModifiedBy>
  <cp:revision>5</cp:revision>
  <dcterms:created xsi:type="dcterms:W3CDTF">2016-03-09T21:59:06Z</dcterms:created>
  <dcterms:modified xsi:type="dcterms:W3CDTF">2016-03-09T22:21:58Z</dcterms:modified>
</cp:coreProperties>
</file>