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57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6A07AE4-EB9D-4EBC-B4C8-7646B7F4A8A7}" type="datetimeFigureOut">
              <a:rPr lang="en-US" smtClean="0"/>
              <a:t>3/9/2016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CCC2685-443F-47DA-A412-0674A7832717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Measurements and Reality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Very Nature of Quantum Mechanics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628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Is the physical world shaped in some sense by our perception of it</a:t>
            </a:r>
            <a:r>
              <a:rPr lang="en-US" b="1" dirty="0" smtClean="0"/>
              <a:t>?</a:t>
            </a:r>
          </a:p>
          <a:p>
            <a:r>
              <a:rPr lang="en-US" b="1" dirty="0"/>
              <a:t>Is there an element of randomness in the </a:t>
            </a:r>
            <a:r>
              <a:rPr lang="en-US" b="1" dirty="0" smtClean="0"/>
              <a:t>universe</a:t>
            </a:r>
            <a:r>
              <a:rPr lang="en-US" b="1" dirty="0" smtClean="0"/>
              <a:t> or are all events predetermined?</a:t>
            </a:r>
            <a:endParaRPr lang="en-US" b="1" dirty="0" smtClean="0"/>
          </a:p>
          <a:p>
            <a:r>
              <a:rPr lang="en-US" b="1" dirty="0"/>
              <a:t>Reality doesn't exist until it is measured and this can be profoundly disturbing.  </a:t>
            </a:r>
            <a:r>
              <a:rPr lang="en-US" b="1" dirty="0" smtClean="0"/>
              <a:t> Most </a:t>
            </a:r>
            <a:r>
              <a:rPr lang="en-US" b="1" dirty="0"/>
              <a:t>physicists don't let this bother them and take the utilitarian approach all of the </a:t>
            </a:r>
            <a:r>
              <a:rPr lang="en-US" b="1" dirty="0" smtClean="0"/>
              <a:t>time.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79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Many, many, experiments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0300" y="2052638"/>
            <a:ext cx="4343400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393" y="1295400"/>
            <a:ext cx="7349213" cy="465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057400" y="6096000"/>
            <a:ext cx="487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 beam of electrons behaves the same way! – interfering probability waves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2307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John Wheeler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The most profound lesson of quantum mechanics, he remarks, is that physical phenomena are somehow defined by the questions we ask of them</a:t>
            </a:r>
            <a:r>
              <a:rPr lang="en-US" b="1" dirty="0" smtClean="0"/>
              <a:t>.</a:t>
            </a:r>
          </a:p>
          <a:p>
            <a:r>
              <a:rPr lang="en-US" b="1" i="1" dirty="0" smtClean="0"/>
              <a:t>“This </a:t>
            </a:r>
            <a:r>
              <a:rPr lang="en-US" b="1" i="1" dirty="0"/>
              <a:t>is in some sense a participatory </a:t>
            </a:r>
            <a:r>
              <a:rPr lang="en-US" b="1" i="1" dirty="0" smtClean="0"/>
              <a:t>universe</a:t>
            </a:r>
            <a:r>
              <a:rPr lang="en-US" b="1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592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22</TotalTime>
  <Words>127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Measurements and Reality</vt:lpstr>
      <vt:lpstr>Big questions</vt:lpstr>
      <vt:lpstr>Many, many, experiments</vt:lpstr>
      <vt:lpstr>John Wheeler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Measurements and Reality</dc:title>
  <dc:creator>Dr. Nuts</dc:creator>
  <cp:lastModifiedBy>Dr. Nuts</cp:lastModifiedBy>
  <cp:revision>5</cp:revision>
  <dcterms:created xsi:type="dcterms:W3CDTF">2016-03-09T21:59:06Z</dcterms:created>
  <dcterms:modified xsi:type="dcterms:W3CDTF">2016-03-09T22:21:58Z</dcterms:modified>
</cp:coreProperties>
</file>