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5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0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5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7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7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6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0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1280-5238-4C05-824E-4ACD157B4A7E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DCC0-7971-4326-AB44-4DEF6F8A5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0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762125"/>
            <a:ext cx="69818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6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26" y="1600200"/>
            <a:ext cx="43821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36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285674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8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7" y="1600200"/>
            <a:ext cx="74462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5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"/>
            <a:ext cx="10241280" cy="620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1</cp:revision>
  <dcterms:created xsi:type="dcterms:W3CDTF">2014-10-19T22:25:07Z</dcterms:created>
  <dcterms:modified xsi:type="dcterms:W3CDTF">2014-10-19T22:30:18Z</dcterms:modified>
</cp:coreProperties>
</file>