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sldIdLst>
    <p:sldId id="256" r:id="rId3"/>
    <p:sldId id="287" r:id="rId4"/>
    <p:sldId id="281" r:id="rId5"/>
    <p:sldId id="285" r:id="rId6"/>
    <p:sldId id="284" r:id="rId7"/>
    <p:sldId id="288" r:id="rId8"/>
    <p:sldId id="262" r:id="rId9"/>
    <p:sldId id="266" r:id="rId10"/>
    <p:sldId id="290" r:id="rId11"/>
    <p:sldId id="270" r:id="rId12"/>
    <p:sldId id="282" r:id="rId13"/>
    <p:sldId id="258" r:id="rId14"/>
    <p:sldId id="257" r:id="rId15"/>
    <p:sldId id="259" r:id="rId16"/>
    <p:sldId id="289" r:id="rId17"/>
    <p:sldId id="263" r:id="rId18"/>
    <p:sldId id="280" r:id="rId19"/>
    <p:sldId id="269" r:id="rId20"/>
    <p:sldId id="286" r:id="rId21"/>
    <p:sldId id="265" r:id="rId22"/>
    <p:sldId id="291" r:id="rId23"/>
    <p:sldId id="261" r:id="rId24"/>
    <p:sldId id="267" r:id="rId25"/>
    <p:sldId id="292" r:id="rId26"/>
    <p:sldId id="293" r:id="rId27"/>
    <p:sldId id="268" r:id="rId28"/>
    <p:sldId id="260" r:id="rId29"/>
    <p:sldId id="283" r:id="rId30"/>
    <p:sldId id="264" r:id="rId31"/>
    <p:sldId id="278" r:id="rId32"/>
    <p:sldId id="279" r:id="rId33"/>
    <p:sldId id="271" r:id="rId34"/>
    <p:sldId id="294" r:id="rId35"/>
    <p:sldId id="277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57371EBA-A967-4106-8550-45DA68462A4A}" type="datetimeFigureOut">
              <a:rPr lang="en-US" smtClean="0"/>
              <a:t>11/6/2014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057391E-C180-404F-88FF-F8301F59BC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The effects of climate change and increasing urbanization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Images of Change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27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552450"/>
            <a:ext cx="8810625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660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Kilimanjaro</a:t>
            </a:r>
            <a:endParaRPr lang="en-US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132329"/>
            <a:ext cx="8229600" cy="361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12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Disappearing Lakes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676400"/>
            <a:ext cx="88773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295400"/>
            <a:ext cx="893445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330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Utah/Arizona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219200"/>
            <a:ext cx="8934450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9953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1347788"/>
            <a:ext cx="9029700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94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IRAQ</a:t>
            </a:r>
            <a:endParaRPr lang="en-US" dirty="0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6248" y="1752600"/>
            <a:ext cx="8151504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577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New Mexico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990600"/>
            <a:ext cx="89535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800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28588"/>
            <a:ext cx="8810625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257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Mississippi River Delta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83572"/>
            <a:ext cx="800383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595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Yellow River Delta</a:t>
            </a:r>
            <a:endParaRPr lang="en-US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260" y="1752600"/>
            <a:ext cx="7877479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620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New Earth</a:t>
            </a:r>
            <a:endParaRPr lang="en-US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498539"/>
            <a:ext cx="8229600" cy="2881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76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8" y="1752599"/>
            <a:ext cx="90678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723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Landscape Changes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433967"/>
            <a:ext cx="8229600" cy="301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6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8" y="204788"/>
            <a:ext cx="9115425" cy="644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65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Deforestation (Brazil)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89916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90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8905875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90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600075"/>
            <a:ext cx="869632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86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9093" y="1752600"/>
            <a:ext cx="6765813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628650"/>
            <a:ext cx="892492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329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Urban Growth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" y="1447800"/>
            <a:ext cx="8963025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63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590550"/>
            <a:ext cx="89535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708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8" y="1300163"/>
            <a:ext cx="907732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52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Disappearing Glaciers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828800"/>
            <a:ext cx="8743950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17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8053168" cy="505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795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757238"/>
            <a:ext cx="885825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0362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13722" y="1752600"/>
            <a:ext cx="6116556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3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396650"/>
            <a:ext cx="7892690" cy="527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32932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185863"/>
            <a:ext cx="879157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853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762000"/>
            <a:ext cx="8924925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7239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210222"/>
            <a:ext cx="8229600" cy="3458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2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1833922"/>
            <a:ext cx="8229600" cy="4210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64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752600"/>
            <a:ext cx="88582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03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227" y="1752600"/>
            <a:ext cx="7745546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9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79224" y="1752600"/>
            <a:ext cx="6985552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" y="457200"/>
            <a:ext cx="8734425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97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83</TotalTime>
  <Words>37</Words>
  <Application>Microsoft Office PowerPoint</Application>
  <PresentationFormat>On-screen Show (4:3)</PresentationFormat>
  <Paragraphs>14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36" baseType="lpstr">
      <vt:lpstr>Apothecary</vt:lpstr>
      <vt:lpstr>1_Apothecary</vt:lpstr>
      <vt:lpstr>Images of Change</vt:lpstr>
      <vt:lpstr>A New Earth</vt:lpstr>
      <vt:lpstr>Disappearing Glaciers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Kilimanjaro</vt:lpstr>
      <vt:lpstr>Disappearing Lakes</vt:lpstr>
      <vt:lpstr>Utah/Arizona</vt:lpstr>
      <vt:lpstr>PowerPoint Presentation</vt:lpstr>
      <vt:lpstr>IRAQ</vt:lpstr>
      <vt:lpstr>New Mexico </vt:lpstr>
      <vt:lpstr>PowerPoint Presentation</vt:lpstr>
      <vt:lpstr>Mississippi River Delta</vt:lpstr>
      <vt:lpstr>Yellow River Delta</vt:lpstr>
      <vt:lpstr>PowerPoint Presentation</vt:lpstr>
      <vt:lpstr>Landscape Changes</vt:lpstr>
      <vt:lpstr>PowerPoint Presentation</vt:lpstr>
      <vt:lpstr>Deforestation (Brazil)</vt:lpstr>
      <vt:lpstr>PowerPoint Presentation</vt:lpstr>
      <vt:lpstr>PowerPoint Presentation</vt:lpstr>
      <vt:lpstr>PowerPoint Presentation</vt:lpstr>
      <vt:lpstr>Urban Growth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Nuts</dc:creator>
  <cp:lastModifiedBy>Dr. Nuts</cp:lastModifiedBy>
  <cp:revision>8</cp:revision>
  <dcterms:created xsi:type="dcterms:W3CDTF">2014-11-06T22:15:36Z</dcterms:created>
  <dcterms:modified xsi:type="dcterms:W3CDTF">2014-11-06T23:39:34Z</dcterms:modified>
</cp:coreProperties>
</file>