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1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3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3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9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1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6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8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5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4296-0D44-43D1-9D26-C5233E4C397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0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D4296-0D44-43D1-9D26-C5233E4C397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83FAE-24D4-4B0B-B889-5C663089C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4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" y="37652"/>
            <a:ext cx="67009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76016" y="685800"/>
            <a:ext cx="2239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342 from sun</a:t>
            </a:r>
          </a:p>
          <a:p>
            <a:pPr marL="342900" indent="-342900">
              <a:buAutoNum type="arabicPeriod"/>
            </a:pPr>
            <a:r>
              <a:rPr lang="en-US" dirty="0" smtClean="0"/>
              <a:t>107/342 =.31</a:t>
            </a:r>
          </a:p>
          <a:p>
            <a:pPr marL="342900" indent="-342900">
              <a:buAutoNum type="arabicPeriod"/>
            </a:pPr>
            <a:r>
              <a:rPr lang="en-US" dirty="0" smtClean="0"/>
              <a:t>342-107 = 235</a:t>
            </a:r>
          </a:p>
          <a:p>
            <a:r>
              <a:rPr lang="en-US" dirty="0" smtClean="0"/>
              <a:t>4.   235 -67 = </a:t>
            </a:r>
            <a:r>
              <a:rPr lang="en-US" b="1" dirty="0" smtClean="0">
                <a:solidFill>
                  <a:srgbClr val="FF0000"/>
                </a:solidFill>
              </a:rPr>
              <a:t>168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016" y="2163128"/>
            <a:ext cx="2391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Finite temp of atm. </a:t>
            </a:r>
            <a:r>
              <a:rPr lang="en-US" dirty="0" smtClean="0">
                <a:sym typeface="Wingdings" panose="05000000000000000000" pitchFamily="2" charset="2"/>
              </a:rPr>
              <a:t> 324 back radiation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Surface=168+324 =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492</a:t>
            </a:r>
          </a:p>
          <a:p>
            <a:endParaRPr lang="en-US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24 thermal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78 latent heat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390 surface radiation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739179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 of the 492 only </a:t>
            </a:r>
            <a:r>
              <a:rPr lang="en-US" b="1" dirty="0" smtClean="0">
                <a:solidFill>
                  <a:schemeClr val="accent1"/>
                </a:solidFill>
              </a:rPr>
              <a:t>235</a:t>
            </a:r>
            <a:r>
              <a:rPr lang="en-US" dirty="0" smtClean="0"/>
              <a:t> can go back into space since that is what reaches top of atm.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390 emitted by surface and 40 goes back directly through absorption free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350 absorbed by atm. but 324 back radiation =26 net atm. absorption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Additional atm. Absorption  =24+78 from ground +67 from incoming solar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26+24+78+67 = 195 emitted by atmosphere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195 + 40 clear channel = </a:t>
            </a:r>
            <a:r>
              <a:rPr lang="en-US" b="1" dirty="0" smtClean="0">
                <a:solidFill>
                  <a:schemeClr val="accent1"/>
                </a:solidFill>
              </a:rPr>
              <a:t>235</a:t>
            </a:r>
            <a:r>
              <a:rPr lang="en-US" dirty="0" smtClean="0"/>
              <a:t> and Earth is in Balance!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152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1997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" y="37652"/>
            <a:ext cx="67009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76016" y="685800"/>
            <a:ext cx="2239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340 from sun</a:t>
            </a:r>
          </a:p>
          <a:p>
            <a:pPr marL="342900" indent="-342900">
              <a:buAutoNum type="arabicPeriod"/>
            </a:pPr>
            <a:r>
              <a:rPr lang="en-US" dirty="0" smtClean="0"/>
              <a:t>100/342 =.29</a:t>
            </a:r>
          </a:p>
          <a:p>
            <a:pPr marL="342900" indent="-342900">
              <a:buAutoNum type="arabicPeriod"/>
            </a:pPr>
            <a:r>
              <a:rPr lang="en-US" dirty="0" smtClean="0"/>
              <a:t>340-100 = 240</a:t>
            </a:r>
          </a:p>
          <a:p>
            <a:r>
              <a:rPr lang="en-US" dirty="0" smtClean="0"/>
              <a:t>4.   240 -</a:t>
            </a:r>
            <a:r>
              <a:rPr lang="en-US" b="1" dirty="0" smtClean="0">
                <a:solidFill>
                  <a:srgbClr val="00B050"/>
                </a:solidFill>
              </a:rPr>
              <a:t>79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FF0000"/>
                </a:solidFill>
              </a:rPr>
              <a:t>161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016" y="2163128"/>
            <a:ext cx="2391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Finite temp of atm.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342</a:t>
            </a:r>
            <a:r>
              <a:rPr lang="en-US" dirty="0" smtClean="0">
                <a:sym typeface="Wingdings" panose="05000000000000000000" pitchFamily="2" charset="2"/>
              </a:rPr>
              <a:t> back radiation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Surface=161+342-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1 </a:t>
            </a:r>
            <a:r>
              <a:rPr lang="en-US" sz="1100" dirty="0" smtClean="0">
                <a:solidFill>
                  <a:srgbClr val="00B050"/>
                </a:solidFill>
                <a:sym typeface="Wingdings" panose="05000000000000000000" pitchFamily="2" charset="2"/>
              </a:rPr>
              <a:t>(soil)</a:t>
            </a:r>
            <a:r>
              <a:rPr lang="en-US" sz="1100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=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502</a:t>
            </a:r>
            <a:endParaRPr lang="en-US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20 thermal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84 latent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398  radiation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739179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 of the 502 only </a:t>
            </a:r>
            <a:r>
              <a:rPr lang="en-US" b="1" dirty="0" smtClean="0">
                <a:solidFill>
                  <a:schemeClr val="accent1"/>
                </a:solidFill>
              </a:rPr>
              <a:t>239 </a:t>
            </a:r>
            <a:r>
              <a:rPr lang="en-US" dirty="0" smtClean="0"/>
              <a:t>can go back into space since that is what reaches top of atm.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398 emitted by surface and </a:t>
            </a:r>
            <a:r>
              <a:rPr lang="en-US" b="1" dirty="0" smtClean="0"/>
              <a:t>40</a:t>
            </a:r>
            <a:r>
              <a:rPr lang="en-US" dirty="0" smtClean="0"/>
              <a:t>  goes back directly through absorption free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358 absorbed by atm. but 342 back radiation =</a:t>
            </a:r>
            <a:r>
              <a:rPr lang="en-US" b="1" dirty="0" smtClean="0">
                <a:solidFill>
                  <a:srgbClr val="00B050"/>
                </a:solidFill>
              </a:rPr>
              <a:t>16</a:t>
            </a:r>
            <a:r>
              <a:rPr lang="en-US" dirty="0" smtClean="0"/>
              <a:t> net atm. absorption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Additional atm. Absorption  =20+84 from ground +</a:t>
            </a:r>
            <a:r>
              <a:rPr lang="en-US" b="1" dirty="0" smtClean="0">
                <a:solidFill>
                  <a:srgbClr val="00B050"/>
                </a:solidFill>
              </a:rPr>
              <a:t>79</a:t>
            </a:r>
            <a:r>
              <a:rPr lang="en-US" dirty="0" smtClean="0"/>
              <a:t> from incoming solar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16+20+84+79 = 199 emitted by atmosphere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199 + 40 clear channel = </a:t>
            </a:r>
            <a:r>
              <a:rPr lang="en-US" b="1" dirty="0" smtClean="0">
                <a:solidFill>
                  <a:schemeClr val="accent1"/>
                </a:solidFill>
              </a:rPr>
              <a:t>239</a:t>
            </a:r>
            <a:r>
              <a:rPr lang="en-US" dirty="0" smtClean="0"/>
              <a:t> and Earth is still in Balance!;   342&gt;324 = </a:t>
            </a:r>
            <a:r>
              <a:rPr lang="en-US" smtClean="0"/>
              <a:t>global warming?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76016" cy="441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0" y="152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2013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245</Words>
  <Application>Microsoft Office PowerPoint</Application>
  <PresentationFormat>On-screen Show (4:3)</PresentationFormat>
  <Paragraphs>35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Nuts</dc:creator>
  <cp:lastModifiedBy>Dr. Nuts</cp:lastModifiedBy>
  <cp:revision>5</cp:revision>
  <dcterms:created xsi:type="dcterms:W3CDTF">2015-11-16T20:01:49Z</dcterms:created>
  <dcterms:modified xsi:type="dcterms:W3CDTF">2015-11-16T20:33:11Z</dcterms:modified>
</cp:coreProperties>
</file>