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2E80-4F22-47C6-8FAA-AEDB1429C3D5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5345-8F95-4094-A6EE-314800766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208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2E80-4F22-47C6-8FAA-AEDB1429C3D5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5345-8F95-4094-A6EE-314800766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398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2E80-4F22-47C6-8FAA-AEDB1429C3D5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5345-8F95-4094-A6EE-314800766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985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2E80-4F22-47C6-8FAA-AEDB1429C3D5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5345-8F95-4094-A6EE-314800766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311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2E80-4F22-47C6-8FAA-AEDB1429C3D5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5345-8F95-4094-A6EE-314800766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93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2E80-4F22-47C6-8FAA-AEDB1429C3D5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5345-8F95-4094-A6EE-314800766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59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2E80-4F22-47C6-8FAA-AEDB1429C3D5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5345-8F95-4094-A6EE-314800766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61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2E80-4F22-47C6-8FAA-AEDB1429C3D5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5345-8F95-4094-A6EE-314800766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09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2E80-4F22-47C6-8FAA-AEDB1429C3D5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5345-8F95-4094-A6EE-314800766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33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2E80-4F22-47C6-8FAA-AEDB1429C3D5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5345-8F95-4094-A6EE-314800766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17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2E80-4F22-47C6-8FAA-AEDB1429C3D5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5345-8F95-4094-A6EE-314800766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944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62E80-4F22-47C6-8FAA-AEDB1429C3D5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65345-8F95-4094-A6EE-314800766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4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85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9" y="0"/>
            <a:ext cx="4271962" cy="275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33400"/>
            <a:ext cx="4619625" cy="891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90800"/>
            <a:ext cx="824865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6949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67056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52600"/>
            <a:ext cx="3105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052" y="1524000"/>
            <a:ext cx="47815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83" y="2657475"/>
            <a:ext cx="8439150" cy="97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36" y="3957881"/>
            <a:ext cx="27146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114800" y="3886200"/>
                <a:ext cx="4191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The measured value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dirty="0" smtClean="0"/>
                  <a:t>is 288K and we already know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 smtClean="0"/>
                  <a:t>= 255K.  Therefore we infer that </a:t>
                </a:r>
                <a:r>
                  <a:rPr lang="en-US" dirty="0" smtClean="0">
                    <a:latin typeface="Symbol" panose="05050102010706020507" pitchFamily="18" charset="2"/>
                  </a:rPr>
                  <a:t>e</a:t>
                </a:r>
                <a:r>
                  <a:rPr lang="en-US" dirty="0" smtClean="0">
                    <a:latin typeface="+mj-lt"/>
                  </a:rPr>
                  <a:t> = .78  for the emissivity  of the atmosphere.</a:t>
                </a:r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3886200"/>
                <a:ext cx="4191000" cy="1200329"/>
              </a:xfrm>
              <a:prstGeom prst="rect">
                <a:avLst/>
              </a:prstGeom>
              <a:blipFill rotWithShape="1">
                <a:blip r:embed="rId7"/>
                <a:stretch>
                  <a:fillRect l="-1163" t="-2551" r="-1453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" y="5114320"/>
            <a:ext cx="64865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7315200" y="5334000"/>
                <a:ext cx="1676400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1/2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1/4</m:t>
                        </m:r>
                      </m:sup>
                    </m:sSup>
                  </m:oMath>
                </a14:m>
                <a:r>
                  <a:rPr lang="en-US" dirty="0" smtClean="0"/>
                  <a:t> = 0.841</a:t>
                </a:r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5334000"/>
                <a:ext cx="1676400" cy="379656"/>
              </a:xfrm>
              <a:prstGeom prst="rect">
                <a:avLst/>
              </a:prstGeom>
              <a:blipFill rotWithShape="1">
                <a:blip r:embed="rId9"/>
                <a:stretch>
                  <a:fillRect t="-4839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6797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467600" cy="572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8800" y="57912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Humans are Screwing with Emissivity Value for the Atmosphere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797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Planetary Equilibrium Temperature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676400"/>
            <a:ext cx="821055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4622259"/>
            <a:ext cx="8229600" cy="61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533400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  </a:t>
            </a:r>
            <a:r>
              <a:rPr lang="en-US" sz="2400" dirty="0" smtClean="0">
                <a:latin typeface="Symbol" panose="05050102010706020507" pitchFamily="18" charset="2"/>
              </a:rPr>
              <a:t>a</a:t>
            </a:r>
            <a:r>
              <a:rPr lang="en-US" sz="2400" dirty="0" smtClean="0">
                <a:latin typeface="+mj-lt"/>
              </a:rPr>
              <a:t> = albedo;   S</a:t>
            </a:r>
            <a:r>
              <a:rPr lang="en-US" sz="2400" baseline="-25000" dirty="0" smtClean="0">
                <a:latin typeface="+mj-lt"/>
              </a:rPr>
              <a:t>o   </a:t>
            </a:r>
            <a:r>
              <a:rPr lang="en-US" sz="2400" dirty="0" smtClean="0">
                <a:latin typeface="+mj-lt"/>
              </a:rPr>
              <a:t>= &lt;1367 W per square meter&gt;</a:t>
            </a:r>
            <a:r>
              <a:rPr lang="en-US" sz="2400" baseline="-25000" dirty="0" smtClean="0">
                <a:latin typeface="+mj-lt"/>
              </a:rPr>
              <a:t>                                     </a:t>
            </a:r>
            <a:endParaRPr lang="en-US" sz="2400" baseline="-25000" dirty="0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56326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Planetary Albedo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Integrated Sum of various surface components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101" y="2209800"/>
            <a:ext cx="6438900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579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90" y="1148741"/>
            <a:ext cx="9144000" cy="569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301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 smtClean="0"/>
                  <a:t>Treating Earth As Blackbody; T=255K has peak emission at 14 microns;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3200" dirty="0" smtClean="0"/>
                  <a:t>= emission temp.</a:t>
                </a:r>
                <a:endParaRPr lang="en-US" sz="32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3723" r="-148" b="-14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26" y="1447800"/>
            <a:ext cx="8922674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6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124200"/>
            <a:ext cx="6312554" cy="3821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8153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5" y="49191"/>
            <a:ext cx="5214261" cy="2465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62600" y="457200"/>
            <a:ext cx="289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Earth is Rotating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9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11" y="152399"/>
            <a:ext cx="4567237" cy="284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7" y="690088"/>
            <a:ext cx="4119564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1200" y="1905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Received flux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6781800" y="1371600"/>
            <a:ext cx="73819" cy="533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768046" y="320756"/>
                <a:ext cx="2133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 smtClean="0"/>
                  <a:t>=emission temp.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8046" y="320756"/>
                <a:ext cx="2133600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95600"/>
            <a:ext cx="18288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90600" y="3687132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equilibrium the net flux at the ground must be zero.</a:t>
            </a:r>
            <a:endParaRPr lang="en-US" dirty="0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03532"/>
            <a:ext cx="35337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" y="4852869"/>
            <a:ext cx="481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207" y="5759319"/>
            <a:ext cx="3442843" cy="10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Bent Arrow 7"/>
          <p:cNvSpPr/>
          <p:nvPr/>
        </p:nvSpPr>
        <p:spPr>
          <a:xfrm rot="4401262">
            <a:off x="5334001" y="5393530"/>
            <a:ext cx="914400" cy="33813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" y="2999651"/>
            <a:ext cx="23241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048000"/>
            <a:ext cx="2305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236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229600" cy="1254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1752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WHY?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169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54" y="304800"/>
            <a:ext cx="7915275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257800"/>
            <a:ext cx="8863013" cy="76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09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127</Words>
  <Application>Microsoft Office PowerPoint</Application>
  <PresentationFormat>On-screen Show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Planetary Equilibrium Temperature</vt:lpstr>
      <vt:lpstr>Planetary Albedo</vt:lpstr>
      <vt:lpstr>PowerPoint Presentation</vt:lpstr>
      <vt:lpstr>Treating Earth As Blackbody; T=255K has peak emission at 14 microns; T_e= emission temp.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Nuts</dc:creator>
  <cp:lastModifiedBy>Dr. Nuts</cp:lastModifiedBy>
  <cp:revision>9</cp:revision>
  <dcterms:created xsi:type="dcterms:W3CDTF">2015-11-16T18:53:10Z</dcterms:created>
  <dcterms:modified xsi:type="dcterms:W3CDTF">2015-11-16T20:01:15Z</dcterms:modified>
</cp:coreProperties>
</file>