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2E80-4F22-47C6-8FAA-AEDB1429C3D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Equilibrium Temperature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76400"/>
            <a:ext cx="8210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22259"/>
            <a:ext cx="8229600" cy="6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 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latin typeface="+mj-lt"/>
              </a:rPr>
              <a:t> = albedo;   S</a:t>
            </a:r>
            <a:r>
              <a:rPr lang="en-US" sz="2400" baseline="-25000" dirty="0" smtClean="0">
                <a:latin typeface="+mj-lt"/>
              </a:rPr>
              <a:t>o   </a:t>
            </a:r>
            <a:r>
              <a:rPr lang="en-US" sz="2400" dirty="0" smtClean="0">
                <a:latin typeface="+mj-lt"/>
              </a:rPr>
              <a:t>= &lt;1367 W per square meter&gt;</a:t>
            </a:r>
            <a:r>
              <a:rPr lang="en-US" sz="2400" baseline="-25000" dirty="0" smtClean="0">
                <a:latin typeface="+mj-lt"/>
              </a:rPr>
              <a:t>                                     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63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Integrated various </a:t>
            </a:r>
            <a:r>
              <a:rPr lang="en-US" dirty="0" smtClean="0"/>
              <a:t>surface components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64389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2209800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Value is 0.30 from ERBE:</a:t>
            </a:r>
          </a:p>
          <a:p>
            <a:endParaRPr lang="en-US" dirty="0"/>
          </a:p>
          <a:p>
            <a:r>
              <a:rPr lang="en-US" dirty="0" smtClean="0"/>
              <a:t>26% comes from clouds</a:t>
            </a:r>
          </a:p>
          <a:p>
            <a:r>
              <a:rPr lang="en-US" dirty="0" smtClean="0"/>
              <a:t>4% comes from land surface</a:t>
            </a:r>
          </a:p>
          <a:p>
            <a:endParaRPr lang="en-US" dirty="0"/>
          </a:p>
          <a:p>
            <a:r>
              <a:rPr lang="en-US" dirty="0" smtClean="0"/>
              <a:t>Recovery:</a:t>
            </a:r>
          </a:p>
          <a:p>
            <a:endParaRPr lang="en-US" dirty="0"/>
          </a:p>
          <a:p>
            <a:r>
              <a:rPr lang="en-US" dirty="0" smtClean="0"/>
              <a:t>50% Clouds: 0.5*0.5 = 0.25</a:t>
            </a:r>
          </a:p>
          <a:p>
            <a:r>
              <a:rPr lang="en-US" dirty="0" smtClean="0"/>
              <a:t>40% Oceans: 0.4*0.02 = 0.008</a:t>
            </a:r>
          </a:p>
          <a:p>
            <a:r>
              <a:rPr lang="en-US" dirty="0" smtClean="0"/>
              <a:t>4% Snow: 0.04*0.5 = .02</a:t>
            </a:r>
          </a:p>
          <a:p>
            <a:r>
              <a:rPr lang="en-US" dirty="0" smtClean="0"/>
              <a:t>6% land:  0.06*0.2 = 0.012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" y="1148741"/>
            <a:ext cx="9144000" cy="56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Treating Earth As Blackbody; T=255K has peak emission at 14 microns;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 smtClean="0"/>
                  <a:t>= emission temp.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r="-148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" y="1447800"/>
            <a:ext cx="8922674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7607"/>
            <a:ext cx="6312554" cy="38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" y="49192"/>
            <a:ext cx="4550485" cy="2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3962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 is Rotating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" y="152399"/>
            <a:ext cx="4567237" cy="28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690088"/>
            <a:ext cx="4119564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Received flux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81800" y="1371600"/>
            <a:ext cx="73819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8046" y="320756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=emission temp.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46" y="320756"/>
                <a:ext cx="2133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828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68713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equilibrium the net flux at the ground must be zero.</a:t>
            </a:r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03532"/>
            <a:ext cx="3533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4852869"/>
            <a:ext cx="481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07" y="5759319"/>
            <a:ext cx="3442843" cy="10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 Arrow 7"/>
          <p:cNvSpPr/>
          <p:nvPr/>
        </p:nvSpPr>
        <p:spPr>
          <a:xfrm rot="4401262">
            <a:off x="5334001" y="5393530"/>
            <a:ext cx="914400" cy="3381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Add </a:t>
            </a:r>
            <a:r>
              <a:rPr lang="en-US" dirty="0" smtClean="0"/>
              <a:t>emissivity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4271962" cy="27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619625" cy="8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2486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70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3105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52" y="1524000"/>
            <a:ext cx="478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2657475"/>
            <a:ext cx="8439150" cy="9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" y="3957881"/>
            <a:ext cx="2714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8862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measured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288K and we already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= 255K.  Therefore we infer that </a:t>
                </a:r>
                <a:r>
                  <a:rPr lang="en-US" dirty="0" smtClean="0">
                    <a:latin typeface="Symbol" panose="05050102010706020507" pitchFamily="18" charset="2"/>
                  </a:rPr>
                  <a:t>e</a:t>
                </a:r>
                <a:r>
                  <a:rPr lang="en-US" dirty="0" smtClean="0">
                    <a:latin typeface="+mj-lt"/>
                  </a:rPr>
                  <a:t> = .78  for the emissivity  of the atmosphere.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4191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63" t="-2551" r="-145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114320"/>
            <a:ext cx="6486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5200" y="5334000"/>
                <a:ext cx="16764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 smtClean="0"/>
                  <a:t> = 0.841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4000"/>
                <a:ext cx="1676400" cy="379656"/>
              </a:xfrm>
              <a:prstGeom prst="rect">
                <a:avLst/>
              </a:prstGeom>
              <a:blipFill rotWithShape="1">
                <a:blip r:embed="rId9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67600" cy="57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791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Humans are Screwing with Emissivity Value for the Atmosphere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Planetary Equilibrium Temperature</vt:lpstr>
      <vt:lpstr>Planetary Albedo</vt:lpstr>
      <vt:lpstr>PowerPoint Presentation</vt:lpstr>
      <vt:lpstr>Treating Earth As Blackbody; T=255K has peak emission at 14 microns; T_e= emission temp.</vt:lpstr>
      <vt:lpstr>PowerPoint Presentation</vt:lpstr>
      <vt:lpstr>PowerPoint Presentation</vt:lpstr>
      <vt:lpstr>Add emissivity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12</cp:revision>
  <dcterms:created xsi:type="dcterms:W3CDTF">2015-11-16T18:53:10Z</dcterms:created>
  <dcterms:modified xsi:type="dcterms:W3CDTF">2018-05-17T19:19:16Z</dcterms:modified>
</cp:coreProperties>
</file>