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1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4296-0D44-43D1-9D26-C5233E4C397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Earth’s </a:t>
            </a:r>
            <a:r>
              <a:rPr lang="en-US" smtClean="0"/>
              <a:t>Radiation Balance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37652"/>
            <a:ext cx="67009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76016" y="685800"/>
            <a:ext cx="2239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342 from </a:t>
            </a:r>
            <a:r>
              <a:rPr lang="en-US" dirty="0" smtClean="0"/>
              <a:t>sun (1370/4)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107/342 =.31</a:t>
            </a:r>
          </a:p>
          <a:p>
            <a:pPr marL="342900" indent="-342900">
              <a:buAutoNum type="arabicPeriod"/>
            </a:pPr>
            <a:r>
              <a:rPr lang="en-US" dirty="0" smtClean="0"/>
              <a:t>342-107 = 235</a:t>
            </a:r>
          </a:p>
          <a:p>
            <a:r>
              <a:rPr lang="en-US" dirty="0" smtClean="0"/>
              <a:t>4.   235 -67 = </a:t>
            </a:r>
            <a:r>
              <a:rPr lang="en-US" b="1" dirty="0" smtClean="0">
                <a:solidFill>
                  <a:srgbClr val="FF0000"/>
                </a:solidFill>
              </a:rPr>
              <a:t>168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16" y="2163128"/>
            <a:ext cx="2391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Finite temp of atm. </a:t>
            </a:r>
            <a:r>
              <a:rPr lang="en-US" dirty="0" smtClean="0">
                <a:sym typeface="Wingdings" panose="05000000000000000000" pitchFamily="2" charset="2"/>
              </a:rPr>
              <a:t> 324 back radiation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Surface=168+324 =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492</a:t>
            </a:r>
          </a:p>
          <a:p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24 thermal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78 latent heat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390 surface radiation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739179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of the 492 only </a:t>
            </a:r>
            <a:r>
              <a:rPr lang="en-US" b="1" dirty="0" smtClean="0">
                <a:solidFill>
                  <a:schemeClr val="accent1"/>
                </a:solidFill>
              </a:rPr>
              <a:t>235</a:t>
            </a:r>
            <a:r>
              <a:rPr lang="en-US" dirty="0" smtClean="0"/>
              <a:t> can go back into space since that </a:t>
            </a:r>
            <a:r>
              <a:rPr lang="en-US" dirty="0" smtClean="0"/>
              <a:t>is what reaches the atmosphere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390 emitted by surface and 40 goes back directly through absorption free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350 absorbed by atm. but 324 back radiation =26 net atm.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atm. Absorption  =24+78 from ground +67 from incoming 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26+24+78+67 = 195 emitted by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195 + 40 clear channel = </a:t>
            </a:r>
            <a:r>
              <a:rPr lang="en-US" b="1" dirty="0" smtClean="0">
                <a:solidFill>
                  <a:schemeClr val="accent1"/>
                </a:solidFill>
              </a:rPr>
              <a:t>235</a:t>
            </a:r>
            <a:r>
              <a:rPr lang="en-US" dirty="0" smtClean="0"/>
              <a:t> and Earth is in Balance!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15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37652"/>
            <a:ext cx="67009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76016" y="685800"/>
            <a:ext cx="246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340 from sun</a:t>
            </a:r>
          </a:p>
          <a:p>
            <a:pPr marL="342900" indent="-342900">
              <a:buAutoNum type="arabicPeriod"/>
            </a:pPr>
            <a:r>
              <a:rPr lang="en-US" dirty="0" smtClean="0"/>
              <a:t>100/342 =.</a:t>
            </a:r>
            <a:r>
              <a:rPr lang="en-US" dirty="0" smtClean="0"/>
              <a:t>29 (.31)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340-100 = </a:t>
            </a:r>
            <a:r>
              <a:rPr lang="en-US" dirty="0" smtClean="0"/>
              <a:t>240 (235)</a:t>
            </a:r>
            <a:endParaRPr lang="en-US" dirty="0" smtClean="0"/>
          </a:p>
          <a:p>
            <a:r>
              <a:rPr lang="en-US" dirty="0" smtClean="0"/>
              <a:t>4.   240 -</a:t>
            </a:r>
            <a:r>
              <a:rPr lang="en-US" b="1" dirty="0" smtClean="0">
                <a:solidFill>
                  <a:srgbClr val="00B050"/>
                </a:solidFill>
              </a:rPr>
              <a:t>79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FF0000"/>
                </a:solidFill>
              </a:rPr>
              <a:t>161 (168)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16" y="2163128"/>
            <a:ext cx="2391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Finite temp of atm.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342 (324)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back radiation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Surface=161+342-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1 </a:t>
            </a:r>
            <a:r>
              <a:rPr lang="en-US" sz="1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(soil)</a:t>
            </a:r>
            <a:r>
              <a:rPr lang="en-US" sz="110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=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502 (492)</a:t>
            </a:r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20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(24)thermal</a:t>
            </a: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84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(78)latent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398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(350)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radiation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739179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of the 502 only </a:t>
            </a:r>
            <a:r>
              <a:rPr lang="en-US" b="1" dirty="0" smtClean="0">
                <a:solidFill>
                  <a:schemeClr val="accent1"/>
                </a:solidFill>
              </a:rPr>
              <a:t>239 </a:t>
            </a:r>
            <a:r>
              <a:rPr lang="en-US" dirty="0" smtClean="0"/>
              <a:t>can go back into space since that is what reaches top of atm.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398 emitted by surface and </a:t>
            </a:r>
            <a:r>
              <a:rPr lang="en-US" b="1" dirty="0" smtClean="0"/>
              <a:t>40</a:t>
            </a:r>
            <a:r>
              <a:rPr lang="en-US" dirty="0" smtClean="0"/>
              <a:t>  goes back directly through absorption free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358 absorbed by atm. but 342 back radiation =</a:t>
            </a:r>
            <a:r>
              <a:rPr lang="en-US" b="1" dirty="0" smtClean="0">
                <a:solidFill>
                  <a:srgbClr val="00B050"/>
                </a:solidFill>
              </a:rPr>
              <a:t>16</a:t>
            </a:r>
            <a:r>
              <a:rPr lang="en-US" dirty="0" smtClean="0"/>
              <a:t> net atm.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atm. Absorption  =20+84 from ground +</a:t>
            </a:r>
            <a:r>
              <a:rPr lang="en-US" b="1" dirty="0" smtClean="0">
                <a:solidFill>
                  <a:srgbClr val="00B050"/>
                </a:solidFill>
              </a:rPr>
              <a:t>79</a:t>
            </a:r>
            <a:r>
              <a:rPr lang="en-US" dirty="0" smtClean="0"/>
              <a:t> from incoming 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16+20+84+79 = 199 emitted by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 + 40 clear channel = </a:t>
            </a:r>
            <a:r>
              <a:rPr lang="en-US" b="1" dirty="0" smtClean="0">
                <a:solidFill>
                  <a:schemeClr val="accent1"/>
                </a:solidFill>
              </a:rPr>
              <a:t>239</a:t>
            </a:r>
            <a:r>
              <a:rPr lang="en-US" dirty="0" smtClean="0"/>
              <a:t> and Earth is still in Balance!;   342&gt;324 = </a:t>
            </a:r>
            <a:r>
              <a:rPr lang="en-US" smtClean="0"/>
              <a:t>global warming?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6016" cy="441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15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2013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269</Words>
  <Application>Microsoft Office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Earth’s Radiation Balance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6</cp:revision>
  <dcterms:created xsi:type="dcterms:W3CDTF">2015-11-16T20:01:49Z</dcterms:created>
  <dcterms:modified xsi:type="dcterms:W3CDTF">2018-05-17T19:29:18Z</dcterms:modified>
</cp:coreProperties>
</file>