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7069-3C61-439D-824D-E6E8060F1BC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C23-78CC-4BE0-B57F-3F544C79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7069-3C61-439D-824D-E6E8060F1BC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C23-78CC-4BE0-B57F-3F544C79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4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7069-3C61-439D-824D-E6E8060F1BC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C23-78CC-4BE0-B57F-3F544C79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4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7069-3C61-439D-824D-E6E8060F1BC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C23-78CC-4BE0-B57F-3F544C79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2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7069-3C61-439D-824D-E6E8060F1BC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C23-78CC-4BE0-B57F-3F544C79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8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7069-3C61-439D-824D-E6E8060F1BC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C23-78CC-4BE0-B57F-3F544C79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6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7069-3C61-439D-824D-E6E8060F1BC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C23-78CC-4BE0-B57F-3F544C79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0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7069-3C61-439D-824D-E6E8060F1BC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C23-78CC-4BE0-B57F-3F544C79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0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7069-3C61-439D-824D-E6E8060F1BC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C23-78CC-4BE0-B57F-3F544C79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1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7069-3C61-439D-824D-E6E8060F1BC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C23-78CC-4BE0-B57F-3F544C79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3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7069-3C61-439D-824D-E6E8060F1BC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C23-78CC-4BE0-B57F-3F544C79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7069-3C61-439D-824D-E6E8060F1BC1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F3C23-78CC-4BE0-B57F-3F544C79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Quick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National Climate Assessment Report of May 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1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Heavy </a:t>
            </a:r>
            <a:r>
              <a:rPr lang="en-US" dirty="0" err="1" smtClean="0"/>
              <a:t>Precip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68" y="1600200"/>
            <a:ext cx="6521663" cy="4525963"/>
          </a:xfrm>
        </p:spPr>
      </p:pic>
    </p:spTree>
    <p:extLst>
      <p:ext uri="{BB962C8B-B14F-4D97-AF65-F5344CB8AC3E}">
        <p14:creationId xmlns:p14="http://schemas.microsoft.com/office/powerpoint/2010/main" val="372667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Land Temperature to date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91" y="1600200"/>
            <a:ext cx="61046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61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threats to date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33" y="1600200"/>
            <a:ext cx="695273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63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01100" cy="613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00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Wildfire Future </a:t>
            </a:r>
            <a:r>
              <a:rPr lang="en-US" dirty="0" err="1" smtClean="0"/>
              <a:t>Porjections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412441" cy="344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96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Quick Summary</vt:lpstr>
      <vt:lpstr>Changes in Heavy Precip</vt:lpstr>
      <vt:lpstr>Average Land Temperature to date</vt:lpstr>
      <vt:lpstr>Flood threats to date</vt:lpstr>
      <vt:lpstr>PowerPoint Presentation</vt:lpstr>
      <vt:lpstr>Wildfire Future Porjections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Nuts</dc:creator>
  <cp:lastModifiedBy>Dr. Nuts</cp:lastModifiedBy>
  <cp:revision>2</cp:revision>
  <dcterms:created xsi:type="dcterms:W3CDTF">2014-05-06T19:15:40Z</dcterms:created>
  <dcterms:modified xsi:type="dcterms:W3CDTF">2014-05-06T19:31:51Z</dcterms:modified>
</cp:coreProperties>
</file>