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5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DCFAD9-4E67-46D3-A917-9B93C389DC40}"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DCFAD9-4E67-46D3-A917-9B93C389DC40}"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CFAD9-4E67-46D3-A917-9B93C389DC40}"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CFAD9-4E67-46D3-A917-9B93C389DC40}"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CFAD9-4E67-46D3-A917-9B93C389DC40}"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B30B-234E-4BE1-BE94-86638B2A02D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DCFAD9-4E67-46D3-A917-9B93C389DC40}" type="datetimeFigureOut">
              <a:rPr lang="en-US" smtClean="0"/>
              <a:t>2/16/2015</a:t>
            </a:fld>
            <a:endParaRPr lang="en-US"/>
          </a:p>
        </p:txBody>
      </p:sp>
      <p:sp>
        <p:nvSpPr>
          <p:cNvPr id="9" name="Slide Number Placeholder 8"/>
          <p:cNvSpPr>
            <a:spLocks noGrp="1"/>
          </p:cNvSpPr>
          <p:nvPr>
            <p:ph type="sldNum" sz="quarter" idx="11"/>
          </p:nvPr>
        </p:nvSpPr>
        <p:spPr/>
        <p:txBody>
          <a:bodyPr/>
          <a:lstStyle/>
          <a:p>
            <a:fld id="{5990B30B-234E-4BE1-BE94-86638B2A02D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DCFAD9-4E67-46D3-A917-9B93C389DC40}"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B30B-234E-4BE1-BE94-86638B2A02D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DCFAD9-4E67-46D3-A917-9B93C389DC40}"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DCFAD9-4E67-46D3-A917-9B93C389DC40}"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0B30B-234E-4BE1-BE94-86638B2A02D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DCFAD9-4E67-46D3-A917-9B93C389DC40}"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CFAD9-4E67-46D3-A917-9B93C389DC40}"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CFAD9-4E67-46D3-A917-9B93C389DC40}"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B30B-234E-4BE1-BE94-86638B2A02D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DCFAD9-4E67-46D3-A917-9B93C389DC40}"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B30B-234E-4BE1-BE94-86638B2A02D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3DCFAD9-4E67-46D3-A917-9B93C389DC40}" type="datetimeFigureOut">
              <a:rPr lang="en-US" smtClean="0"/>
              <a:t>2/16/2015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990B30B-234E-4BE1-BE94-86638B2A02D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990B30B-234E-4BE1-BE94-86638B2A02D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DCFAD9-4E67-46D3-A917-9B93C389DC40}" type="datetimeFigureOut">
              <a:rPr lang="en-US" smtClean="0"/>
              <a:t>2/16/2015</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en-US" sz="2000" dirty="0"/>
              <a:t>[One] thing is the timing of the seasons. They don’t connect anymore. We used to know in what season something would occur. For example when your feet would sink through the snow, you knew when </a:t>
            </a:r>
            <a:r>
              <a:rPr lang="en-US" sz="2000" dirty="0" err="1"/>
              <a:t>the</a:t>
            </a:r>
            <a:r>
              <a:rPr lang="en-US" sz="2000" i="1" dirty="0" err="1"/>
              <a:t>aujaq</a:t>
            </a:r>
            <a:r>
              <a:rPr lang="en-US" sz="2000" dirty="0"/>
              <a:t> (summer) or </a:t>
            </a:r>
            <a:r>
              <a:rPr lang="en-US" sz="2000" i="1" dirty="0" err="1"/>
              <a:t>upinngaaq</a:t>
            </a:r>
            <a:r>
              <a:rPr lang="en-US" sz="2000" dirty="0"/>
              <a:t> (spring) would happen. Using our traditional knowledge you would know what was going to happen when, but you just can’t predict anymore. People like me are confused. In the early fall sometimes there will be a freeze of the lake and the ponds, and then after that it would take several weeks to have the ice finally safe enough to travel on."</a:t>
            </a:r>
          </a:p>
        </p:txBody>
      </p:sp>
      <p:sp>
        <p:nvSpPr>
          <p:cNvPr id="3" name="Subtitle 2"/>
          <p:cNvSpPr>
            <a:spLocks noGrp="1"/>
          </p:cNvSpPr>
          <p:nvPr>
            <p:ph type="subTitle" idx="1"/>
          </p:nvPr>
        </p:nvSpPr>
        <p:spPr/>
        <p:txBody>
          <a:bodyPr/>
          <a:lstStyle/>
          <a:p>
            <a:r>
              <a:rPr lang="en-US" dirty="0"/>
              <a:t>Donald </a:t>
            </a:r>
            <a:r>
              <a:rPr lang="en-US" dirty="0" err="1" smtClean="0"/>
              <a:t>Uluadluaq</a:t>
            </a:r>
            <a:r>
              <a:rPr lang="en-US" dirty="0" smtClean="0"/>
              <a:t> – Arviat Region</a:t>
            </a:r>
            <a:endParaRPr lang="en-US" dirty="0"/>
          </a:p>
        </p:txBody>
      </p:sp>
    </p:spTree>
    <p:extLst>
      <p:ext uri="{BB962C8B-B14F-4D97-AF65-F5344CB8AC3E}">
        <p14:creationId xmlns:p14="http://schemas.microsoft.com/office/powerpoint/2010/main" val="340736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Recurring observations found in Inuit knowledge of climate change include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a:p>
          <a:p>
            <a:r>
              <a:rPr lang="en-US" sz="4400" dirty="0"/>
              <a:t>Sea ice conditions have changed; the ice is thinner, freezes up later and melts earlier. </a:t>
            </a:r>
          </a:p>
          <a:p>
            <a:r>
              <a:rPr lang="en-US" sz="4400" i="1" dirty="0" err="1"/>
              <a:t>Aniuvat</a:t>
            </a:r>
            <a:r>
              <a:rPr lang="en-US" sz="4400" dirty="0"/>
              <a:t> (permanent snow patches) are decreasing in size. There is more rain, and the snow and ice form later in the year and melt earlier.</a:t>
            </a:r>
          </a:p>
          <a:p>
            <a:r>
              <a:rPr lang="en-US" sz="4400" dirty="0"/>
              <a:t>The weather is unpredictable. It changes faster than it used to with storms blowing up unexpectedly.</a:t>
            </a:r>
          </a:p>
          <a:p>
            <a:r>
              <a:rPr lang="en-US" sz="4400" dirty="0"/>
              <a:t>Water levels have gone down, making it hard or impossible to travel by boat in certain areas.</a:t>
            </a:r>
          </a:p>
          <a:p>
            <a:r>
              <a:rPr lang="en-US" sz="4400" dirty="0"/>
              <a:t>Temperatures are warmer throughout the year.</a:t>
            </a:r>
          </a:p>
          <a:p>
            <a:r>
              <a:rPr lang="en-US" sz="4400" dirty="0"/>
              <a:t>New species have been observed.  </a:t>
            </a:r>
          </a:p>
          <a:p>
            <a:r>
              <a:rPr lang="en-US" sz="4400" dirty="0"/>
              <a:t>The land has been observed to be drier and the stability of the permafrost is changing.</a:t>
            </a:r>
          </a:p>
          <a:p>
            <a:r>
              <a:rPr lang="en-US" sz="4400" dirty="0"/>
              <a:t>The length and timing of the traditional Inuit seasons have changed. </a:t>
            </a:r>
          </a:p>
          <a:p>
            <a:endParaRPr lang="en-US" dirty="0"/>
          </a:p>
        </p:txBody>
      </p:sp>
    </p:spTree>
    <p:extLst>
      <p:ext uri="{BB962C8B-B14F-4D97-AF65-F5344CB8AC3E}">
        <p14:creationId xmlns:p14="http://schemas.microsoft.com/office/powerpoint/2010/main" val="3166066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76</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Clarity</vt:lpstr>
      <vt:lpstr>Adjacency</vt:lpstr>
      <vt:lpstr>[One] thing is the timing of the seasons. They don’t connect anymore. We used to know in what season something would occur. For example when your feet would sink through the snow, you knew when theaujaq (summer) or upinngaaq (spring) would happen. Using our traditional knowledge you would know what was going to happen when, but you just can’t predict anymore. People like me are confused. In the early fall sometimes there will be a freeze of the lake and the ponds, and then after that it would take several weeks to have the ice finally safe enough to travel on."</vt:lpstr>
      <vt:lpstr>Recurring observations found in Inuit knowledge of climate change include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thing is the timing of the seasons. They don’t connect anymore. We used to know in what season something would occur. For example when your feet would sink through the snow, you knew when theaujaq (summer) or upinngaaq (spring) would happen. Using our traditional knowledge you would know what was going to happen when, but you just can’t predict anymore. People like me are confused. In the early fall sometimes there will be a freeze of the lake and the ponds, and then after that it would take several weeks to have the ice finally safe enough to travel on."</dc:title>
  <dc:creator>Dr. Nuts</dc:creator>
  <cp:lastModifiedBy>Dr. Nuts</cp:lastModifiedBy>
  <cp:revision>1</cp:revision>
  <dcterms:created xsi:type="dcterms:W3CDTF">2015-02-16T20:44:44Z</dcterms:created>
  <dcterms:modified xsi:type="dcterms:W3CDTF">2015-02-16T20:49:07Z</dcterms:modified>
</cp:coreProperties>
</file>