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5" r:id="rId4"/>
    <p:sldId id="266" r:id="rId5"/>
    <p:sldId id="262" r:id="rId6"/>
    <p:sldId id="258" r:id="rId7"/>
    <p:sldId id="261" r:id="rId8"/>
    <p:sldId id="260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84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ED4F8-A185-4418-8778-1A670D111417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325FA-72FC-4784-B56C-CF584AF4D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34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ED4F8-A185-4418-8778-1A670D111417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325FA-72FC-4784-B56C-CF584AF4D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62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ED4F8-A185-4418-8778-1A670D111417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325FA-72FC-4784-B56C-CF584AF4D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21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ED4F8-A185-4418-8778-1A670D111417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325FA-72FC-4784-B56C-CF584AF4D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908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ED4F8-A185-4418-8778-1A670D111417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325FA-72FC-4784-B56C-CF584AF4D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357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ED4F8-A185-4418-8778-1A670D111417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325FA-72FC-4784-B56C-CF584AF4D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42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ED4F8-A185-4418-8778-1A670D111417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325FA-72FC-4784-B56C-CF584AF4D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29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ED4F8-A185-4418-8778-1A670D111417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325FA-72FC-4784-B56C-CF584AF4D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38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ED4F8-A185-4418-8778-1A670D111417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325FA-72FC-4784-B56C-CF584AF4D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81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ED4F8-A185-4418-8778-1A670D111417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325FA-72FC-4784-B56C-CF584AF4D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55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ED4F8-A185-4418-8778-1A670D111417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325FA-72FC-4784-B56C-CF584AF4D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7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ED4F8-A185-4418-8778-1A670D111417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325FA-72FC-4784-B56C-CF584AF4D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57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Tibetan Plateau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Providing Fresh Water to 1/3 of Humanity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"/>
            <a:ext cx="56769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680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7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7864380" cy="4247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82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2013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26406"/>
            <a:ext cx="8001000" cy="565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49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"/>
            <a:ext cx="6544959" cy="597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101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Rapid Glacial Melt ~7% per 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7400"/>
            <a:ext cx="7519916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458200" cy="505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66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1173"/>
            <a:ext cx="6515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209675"/>
            <a:ext cx="5943600" cy="5610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69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010400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7252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34" y="1600200"/>
            <a:ext cx="8510716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829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Tibetan Water Diversion Project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9067800" cy="632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03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24</Words>
  <Application>Microsoft Office PowerPoint</Application>
  <PresentationFormat>On-screen Show (4:3)</PresentationFormat>
  <Paragraphs>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The Tibetan Plateau</vt:lpstr>
      <vt:lpstr>PowerPoint Presentation</vt:lpstr>
      <vt:lpstr>2013 </vt:lpstr>
      <vt:lpstr>PowerPoint Presentation</vt:lpstr>
      <vt:lpstr>Rapid Glacial Melt ~7% per year</vt:lpstr>
      <vt:lpstr>PowerPoint Presentation</vt:lpstr>
      <vt:lpstr>PowerPoint Presentation</vt:lpstr>
      <vt:lpstr>PowerPoint Presentation</vt:lpstr>
      <vt:lpstr>The Tibetan Water Diversion Project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Tibetan Plateau</dc:title>
  <dc:creator>Dr. Nuts</dc:creator>
  <cp:lastModifiedBy>Dr. Nuts</cp:lastModifiedBy>
  <cp:revision>5</cp:revision>
  <dcterms:created xsi:type="dcterms:W3CDTF">2015-11-17T20:10:05Z</dcterms:created>
  <dcterms:modified xsi:type="dcterms:W3CDTF">2015-11-17T21:51:23Z</dcterms:modified>
</cp:coreProperties>
</file>