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6" r:id="rId6"/>
    <p:sldId id="259" r:id="rId7"/>
    <p:sldId id="265" r:id="rId8"/>
    <p:sldId id="264" r:id="rId9"/>
    <p:sldId id="263" r:id="rId10"/>
    <p:sldId id="262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869E-C259-47C5-8918-1E44232FE5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04E-D802-4EF7-915C-A9794E9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1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869E-C259-47C5-8918-1E44232FE5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04E-D802-4EF7-915C-A9794E9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869E-C259-47C5-8918-1E44232FE5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04E-D802-4EF7-915C-A9794E9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869E-C259-47C5-8918-1E44232FE5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04E-D802-4EF7-915C-A9794E9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7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869E-C259-47C5-8918-1E44232FE5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04E-D802-4EF7-915C-A9794E9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869E-C259-47C5-8918-1E44232FE5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04E-D802-4EF7-915C-A9794E9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869E-C259-47C5-8918-1E44232FE5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04E-D802-4EF7-915C-A9794E9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3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869E-C259-47C5-8918-1E44232FE5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04E-D802-4EF7-915C-A9794E9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5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869E-C259-47C5-8918-1E44232FE5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04E-D802-4EF7-915C-A9794E9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5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869E-C259-47C5-8918-1E44232FE5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04E-D802-4EF7-915C-A9794E9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0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869E-C259-47C5-8918-1E44232FE5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04E-D802-4EF7-915C-A9794E9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C869E-C259-47C5-8918-1E44232FE51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804E-D802-4EF7-915C-A9794E9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0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Security: threats to both biodiversity and humans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66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Water Stress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9763"/>
            <a:ext cx="8229600" cy="41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02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Water Stress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9763"/>
            <a:ext cx="8229600" cy="41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8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unep.org/dewa/vitalwater/jpg/0400-waterstress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9182100" cy="37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8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95822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06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Livestock Density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9763"/>
            <a:ext cx="8229600" cy="41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5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Cropland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9763"/>
            <a:ext cx="8229600" cy="41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01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 (impervious surfaces)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9763"/>
            <a:ext cx="8229600" cy="41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73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 Loading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9763"/>
            <a:ext cx="8229600" cy="41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13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 Loading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9763"/>
            <a:ext cx="8229600" cy="41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44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Consumptive Water Losses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9763"/>
            <a:ext cx="8229600" cy="41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944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Water Security: threats to both biodiversity and humans</vt:lpstr>
      <vt:lpstr>PowerPoint Presentation</vt:lpstr>
      <vt:lpstr>PowerPoint Presentation</vt:lpstr>
      <vt:lpstr>Livestock Density</vt:lpstr>
      <vt:lpstr>Cropland</vt:lpstr>
      <vt:lpstr>Urbanization (impervious surfaces)</vt:lpstr>
      <vt:lpstr>Pesticide Loading</vt:lpstr>
      <vt:lpstr>Sediment Loading</vt:lpstr>
      <vt:lpstr>Consumptive Water Losses</vt:lpstr>
      <vt:lpstr>Human Water Stress</vt:lpstr>
      <vt:lpstr>Agricultural Water Stress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Security: threats to both biodiversity and humans</dc:title>
  <dc:creator>Dr. Nuts</dc:creator>
  <cp:lastModifiedBy>Dr. Nuts</cp:lastModifiedBy>
  <cp:revision>2</cp:revision>
  <dcterms:created xsi:type="dcterms:W3CDTF">2015-11-17T19:22:16Z</dcterms:created>
  <dcterms:modified xsi:type="dcterms:W3CDTF">2015-11-17T19:35:02Z</dcterms:modified>
</cp:coreProperties>
</file>