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4" r:id="rId7"/>
    <p:sldId id="261" r:id="rId8"/>
    <p:sldId id="265" r:id="rId9"/>
    <p:sldId id="263"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1E612-51EA-4C35-8092-70A3A0CEAFAB}"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303883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1E612-51EA-4C35-8092-70A3A0CEAFAB}"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122978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1E612-51EA-4C35-8092-70A3A0CEAFAB}"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373833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1E612-51EA-4C35-8092-70A3A0CEAFAB}"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343255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1E612-51EA-4C35-8092-70A3A0CEAFAB}"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187632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1E612-51EA-4C35-8092-70A3A0CEAFAB}"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366695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1E612-51EA-4C35-8092-70A3A0CEAFAB}" type="datetimeFigureOut">
              <a:rPr lang="en-US" smtClean="0"/>
              <a:t>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245927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1E612-51EA-4C35-8092-70A3A0CEAFAB}" type="datetimeFigureOut">
              <a:rPr lang="en-US" smtClean="0"/>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429063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1E612-51EA-4C35-8092-70A3A0CEAFAB}" type="datetimeFigureOut">
              <a:rPr lang="en-US" smtClean="0"/>
              <a:t>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245251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1E612-51EA-4C35-8092-70A3A0CEAFAB}"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380490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1E612-51EA-4C35-8092-70A3A0CEAFAB}"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96C13-38B0-4BD0-86B9-13BB8C684C87}" type="slidenum">
              <a:rPr lang="en-US" smtClean="0"/>
              <a:t>‹#›</a:t>
            </a:fld>
            <a:endParaRPr lang="en-US"/>
          </a:p>
        </p:txBody>
      </p:sp>
    </p:spTree>
    <p:extLst>
      <p:ext uri="{BB962C8B-B14F-4D97-AF65-F5344CB8AC3E}">
        <p14:creationId xmlns:p14="http://schemas.microsoft.com/office/powerpoint/2010/main" val="238468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1E612-51EA-4C35-8092-70A3A0CEAFAB}" type="datetimeFigureOut">
              <a:rPr lang="en-US" smtClean="0"/>
              <a:t>2/26/2015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96C13-38B0-4BD0-86B9-13BB8C684C87}" type="slidenum">
              <a:rPr lang="en-US" smtClean="0"/>
              <a:t>‹#›</a:t>
            </a:fld>
            <a:endParaRPr lang="en-US"/>
          </a:p>
        </p:txBody>
      </p:sp>
    </p:spTree>
    <p:extLst>
      <p:ext uri="{BB962C8B-B14F-4D97-AF65-F5344CB8AC3E}">
        <p14:creationId xmlns:p14="http://schemas.microsoft.com/office/powerpoint/2010/main" val="208901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urvivalinternational.org/news/550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Island Cultures</a:t>
            </a:r>
            <a:endParaRPr lang="en-US" dirty="0"/>
          </a:p>
        </p:txBody>
      </p:sp>
      <p:sp>
        <p:nvSpPr>
          <p:cNvPr id="3" name="Subtitle 2"/>
          <p:cNvSpPr>
            <a:spLocks noGrp="1"/>
          </p:cNvSpPr>
          <p:nvPr>
            <p:ph type="subTitle" idx="1"/>
          </p:nvPr>
        </p:nvSpPr>
        <p:spPr/>
        <p:txBody>
          <a:bodyPr/>
          <a:lstStyle/>
          <a:p>
            <a:r>
              <a:rPr lang="en-US" dirty="0" smtClean="0"/>
              <a:t>Always at Risk</a:t>
            </a:r>
            <a:endParaRPr lang="en-US" dirty="0"/>
          </a:p>
        </p:txBody>
      </p:sp>
    </p:spTree>
    <p:extLst>
      <p:ext uri="{BB962C8B-B14F-4D97-AF65-F5344CB8AC3E}">
        <p14:creationId xmlns:p14="http://schemas.microsoft.com/office/powerpoint/2010/main" val="1401724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Ona</a:t>
            </a:r>
            <a:r>
              <a:rPr lang="en-US" dirty="0" smtClean="0"/>
              <a:t>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 sheep ranching and barbed wire spread, however, particularly on the northern half of the island, the </a:t>
            </a:r>
            <a:r>
              <a:rPr lang="en-US" dirty="0" err="1" smtClean="0"/>
              <a:t>Ona</a:t>
            </a:r>
            <a:r>
              <a:rPr lang="en-US" dirty="0" smtClean="0"/>
              <a:t>, and the guanaco which they depended on for food, were squeezed into the forest-covered southern half of the island. By 1885 animal life on the island was scarce</a:t>
            </a:r>
          </a:p>
          <a:p>
            <a:r>
              <a:rPr lang="en-US" dirty="0" smtClean="0"/>
              <a:t>By 1912, residents estimated that there were only 300 guanaco left on the island. As </a:t>
            </a:r>
            <a:r>
              <a:rPr lang="en-US" dirty="0" err="1" smtClean="0"/>
              <a:t>Ona</a:t>
            </a:r>
            <a:r>
              <a:rPr lang="en-US" dirty="0" smtClean="0"/>
              <a:t> looked for food they came into increased contact with whites. Some </a:t>
            </a:r>
            <a:r>
              <a:rPr lang="en-US" dirty="0" err="1" smtClean="0"/>
              <a:t>Ona</a:t>
            </a:r>
            <a:r>
              <a:rPr lang="en-US" dirty="0" smtClean="0"/>
              <a:t> began to raid sheep; many of them were shot, as herders increased the bounties paid to hunters for each </a:t>
            </a:r>
            <a:r>
              <a:rPr lang="en-US" dirty="0" err="1" smtClean="0"/>
              <a:t>Ona</a:t>
            </a:r>
            <a:r>
              <a:rPr lang="en-US" dirty="0" smtClean="0"/>
              <a:t> they killed.</a:t>
            </a:r>
          </a:p>
          <a:p>
            <a:r>
              <a:rPr lang="en-US" dirty="0" smtClean="0"/>
              <a:t>The last full-blooded </a:t>
            </a:r>
            <a:r>
              <a:rPr lang="en-US" dirty="0" err="1" smtClean="0"/>
              <a:t>Ona</a:t>
            </a:r>
            <a:r>
              <a:rPr lang="en-US" smtClean="0"/>
              <a:t> died in 1973</a:t>
            </a:r>
            <a:endParaRPr lang="en-US" dirty="0"/>
          </a:p>
        </p:txBody>
      </p:sp>
    </p:spTree>
    <p:extLst>
      <p:ext uri="{BB962C8B-B14F-4D97-AF65-F5344CB8AC3E}">
        <p14:creationId xmlns:p14="http://schemas.microsoft.com/office/powerpoint/2010/main" val="184697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24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Tasmania Black War (1824-1831)</a:t>
            </a:r>
            <a:endParaRPr lang="en-US" dirty="0"/>
          </a:p>
        </p:txBody>
      </p:sp>
      <p:sp>
        <p:nvSpPr>
          <p:cNvPr id="3" name="Content Placeholder 2"/>
          <p:cNvSpPr>
            <a:spLocks noGrp="1"/>
          </p:cNvSpPr>
          <p:nvPr>
            <p:ph idx="1"/>
          </p:nvPr>
        </p:nvSpPr>
        <p:spPr/>
        <p:txBody>
          <a:bodyPr>
            <a:normAutofit fontScale="92500"/>
          </a:bodyPr>
          <a:lstStyle/>
          <a:p>
            <a:r>
              <a:rPr lang="en-US" dirty="0" smtClean="0"/>
              <a:t>It was a clash between the most culturally and technologically dissimilar humans to have ever come into contact. At stake was nothing less than control of the country, and the survival of a people.</a:t>
            </a:r>
          </a:p>
          <a:p>
            <a:r>
              <a:rPr lang="en-US" dirty="0" smtClean="0"/>
              <a:t>Waves of ships containing British prisoners exterminated the entire population of Tasmanian Aboriginals through grossly inefficient combat and the introduction of diseases</a:t>
            </a:r>
            <a:endParaRPr lang="en-US" dirty="0"/>
          </a:p>
        </p:txBody>
      </p:sp>
    </p:spTree>
    <p:extLst>
      <p:ext uri="{BB962C8B-B14F-4D97-AF65-F5344CB8AC3E}">
        <p14:creationId xmlns:p14="http://schemas.microsoft.com/office/powerpoint/2010/main" val="761041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Andaman Island Culture</a:t>
            </a:r>
            <a:endParaRPr lang="en-US" dirty="0"/>
          </a:p>
        </p:txBody>
      </p:sp>
      <p:sp>
        <p:nvSpPr>
          <p:cNvPr id="3" name="Content Placeholder 2"/>
          <p:cNvSpPr>
            <a:spLocks noGrp="1"/>
          </p:cNvSpPr>
          <p:nvPr>
            <p:ph idx="1"/>
          </p:nvPr>
        </p:nvSpPr>
        <p:spPr/>
        <p:txBody>
          <a:bodyPr/>
          <a:lstStyle/>
          <a:p>
            <a:r>
              <a:rPr lang="en-US" dirty="0" smtClean="0"/>
              <a:t>Present for about 65000 years</a:t>
            </a:r>
          </a:p>
          <a:p>
            <a:r>
              <a:rPr lang="en-US" dirty="0" smtClean="0"/>
              <a:t>British colonizers in 1858 again killed or diseased most of the culture</a:t>
            </a:r>
          </a:p>
          <a:p>
            <a:pPr lvl="1"/>
            <a:r>
              <a:rPr lang="en-US" dirty="0" smtClean="0"/>
              <a:t>The last documented surviving member of the culture with knowledge of its language died in 2010  </a:t>
            </a:r>
            <a:r>
              <a:rPr lang="en-US" dirty="0" smtClean="0">
                <a:hlinkClick r:id="rId2"/>
              </a:rPr>
              <a:t>http://www.survivalinternational.org/news/5509</a:t>
            </a:r>
            <a:endParaRPr lang="en-US" dirty="0"/>
          </a:p>
        </p:txBody>
      </p:sp>
    </p:spTree>
    <p:extLst>
      <p:ext uri="{BB962C8B-B14F-4D97-AF65-F5344CB8AC3E}">
        <p14:creationId xmlns:p14="http://schemas.microsoft.com/office/powerpoint/2010/main" val="1909372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Tierra Del </a:t>
            </a:r>
            <a:r>
              <a:rPr lang="en-US" dirty="0" err="1" smtClean="0"/>
              <a:t>Fuega</a:t>
            </a:r>
            <a:r>
              <a:rPr lang="en-US" dirty="0" smtClean="0"/>
              <a:t>:  </a:t>
            </a:r>
            <a:r>
              <a:rPr lang="en-US" dirty="0" err="1" smtClean="0"/>
              <a:t>Yahgan</a:t>
            </a:r>
            <a:r>
              <a:rPr lang="en-US" dirty="0" smtClean="0"/>
              <a:t> &amp; </a:t>
            </a:r>
            <a:r>
              <a:rPr lang="en-US" dirty="0" err="1" smtClean="0"/>
              <a:t>Ona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During the nineteenth century, the </a:t>
            </a:r>
            <a:r>
              <a:rPr lang="en-US" dirty="0" err="1" smtClean="0"/>
              <a:t>Yahgan</a:t>
            </a:r>
            <a:r>
              <a:rPr lang="en-US" dirty="0" smtClean="0"/>
              <a:t> and </a:t>
            </a:r>
            <a:r>
              <a:rPr lang="en-US" dirty="0" err="1" smtClean="0"/>
              <a:t>Ona</a:t>
            </a:r>
            <a:r>
              <a:rPr lang="en-US" dirty="0" smtClean="0"/>
              <a:t> peoples of Tierra del Fuego captured the attention of many Europeans. Charles Darwin, who visited the area, insisted that the inhabitants were the least civilized race on earth.</a:t>
            </a:r>
          </a:p>
          <a:p>
            <a:r>
              <a:rPr lang="en-US" dirty="0" smtClean="0"/>
              <a:t>Some individuals from each of these groups were taken to Buenos Aires and to Europe where they were exhibited in cages. Others were dressed in western clothes, taught English and introduced to British royalty and high society.</a:t>
            </a:r>
            <a:endParaRPr lang="en-US" dirty="0"/>
          </a:p>
        </p:txBody>
      </p:sp>
    </p:spTree>
    <p:extLst>
      <p:ext uri="{BB962C8B-B14F-4D97-AF65-F5344CB8AC3E}">
        <p14:creationId xmlns:p14="http://schemas.microsoft.com/office/powerpoint/2010/main" val="2278348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266076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32" y="1647925"/>
            <a:ext cx="6671120" cy="418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745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Bigger version of EI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Before whites began to colonize Tierra del Fuego in the nineteenth century, the indigenous population and thousands of guanaco, a small deer-like animal, roamed the 17,000 square mile island. The northern half of the island was covered with grasses, ideal for the herds of guanaco. Dense forests gave way to mountains in the southwest. On the southern coast the mountains gave way to forests and, in a narrow strip along the shore, more natural grasslands.</a:t>
            </a:r>
            <a:endParaRPr lang="en-US" dirty="0"/>
          </a:p>
        </p:txBody>
      </p:sp>
    </p:spTree>
    <p:extLst>
      <p:ext uri="{BB962C8B-B14F-4D97-AF65-F5344CB8AC3E}">
        <p14:creationId xmlns:p14="http://schemas.microsoft.com/office/powerpoint/2010/main" val="1566196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Horrible Climate!!!</a:t>
            </a:r>
            <a:endParaRPr lang="en-US" dirty="0"/>
          </a:p>
        </p:txBody>
      </p:sp>
      <p:sp>
        <p:nvSpPr>
          <p:cNvPr id="3" name="Content Placeholder 2"/>
          <p:cNvSpPr>
            <a:spLocks noGrp="1"/>
          </p:cNvSpPr>
          <p:nvPr>
            <p:ph idx="1"/>
          </p:nvPr>
        </p:nvSpPr>
        <p:spPr/>
        <p:txBody>
          <a:bodyPr/>
          <a:lstStyle/>
          <a:p>
            <a:r>
              <a:rPr lang="en-US" dirty="0" smtClean="0"/>
              <a:t>The island's climate was described by an early settler as 65 unpleasant days per year along with 300 days of rain and storms.</a:t>
            </a:r>
            <a:endParaRPr lang="en-US" dirty="0"/>
          </a:p>
        </p:txBody>
      </p:sp>
      <p:sp>
        <p:nvSpPr>
          <p:cNvPr id="4" name="Rectangle 3"/>
          <p:cNvSpPr/>
          <p:nvPr/>
        </p:nvSpPr>
        <p:spPr>
          <a:xfrm>
            <a:off x="381000" y="3352800"/>
            <a:ext cx="7010400" cy="2585323"/>
          </a:xfrm>
          <a:prstGeom prst="rect">
            <a:avLst/>
          </a:prstGeom>
        </p:spPr>
        <p:txBody>
          <a:bodyPr wrap="square">
            <a:spAutoFit/>
          </a:bodyPr>
          <a:lstStyle/>
          <a:p>
            <a:r>
              <a:rPr lang="en-US" dirty="0" smtClean="0"/>
              <a:t>The </a:t>
            </a:r>
            <a:r>
              <a:rPr lang="en-US" dirty="0" err="1" smtClean="0"/>
              <a:t>Yahgan</a:t>
            </a:r>
            <a:r>
              <a:rPr lang="en-US" dirty="0" smtClean="0"/>
              <a:t> lived along the south coast of Tierra del Fuego and on the smaller islands to the south and west. Because of their location directly on the ocean, they were probably the first people contacted by European sailors, sometime in the sixteenth century. From 1850 onward, contact intensified. Between 1863 and I870, one author estimated that half of the </a:t>
            </a:r>
            <a:r>
              <a:rPr lang="en-US" dirty="0" err="1" smtClean="0"/>
              <a:t>Yahgan</a:t>
            </a:r>
            <a:r>
              <a:rPr lang="en-US" dirty="0" smtClean="0"/>
              <a:t> population died from epidemic diseases introduced to them by sailors and sealers and indirectly via the </a:t>
            </a:r>
            <a:r>
              <a:rPr lang="en-US" dirty="0" err="1" smtClean="0"/>
              <a:t>Alakalouf</a:t>
            </a:r>
            <a:r>
              <a:rPr lang="en-US" dirty="0" smtClean="0"/>
              <a:t> who live to the northwest and traded with Europeans. From the 1870s on the number of deaths surpassed the number of births.</a:t>
            </a:r>
            <a:endParaRPr lang="en-US" dirty="0"/>
          </a:p>
        </p:txBody>
      </p:sp>
    </p:spTree>
    <p:extLst>
      <p:ext uri="{BB962C8B-B14F-4D97-AF65-F5344CB8AC3E}">
        <p14:creationId xmlns:p14="http://schemas.microsoft.com/office/powerpoint/2010/main" val="2724329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Ona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err="1" smtClean="0"/>
              <a:t>Ona</a:t>
            </a:r>
            <a:r>
              <a:rPr lang="en-US" dirty="0" smtClean="0"/>
              <a:t> lived throughout the interior of Tierra del Fuego. They were contacted later than the </a:t>
            </a:r>
            <a:r>
              <a:rPr lang="en-US" dirty="0" err="1" smtClean="0"/>
              <a:t>Yahgan</a:t>
            </a:r>
            <a:r>
              <a:rPr lang="en-US" dirty="0" smtClean="0"/>
              <a:t> because they did not have boats or spend much of their time along the coast. They depended upon the guanaco as their main source of food, but supplemented it with ground rats, birds, stranded whales, fish, mussels, berries and mushrooms. The </a:t>
            </a:r>
            <a:r>
              <a:rPr lang="en-US" dirty="0" err="1" smtClean="0"/>
              <a:t>Ona</a:t>
            </a:r>
            <a:r>
              <a:rPr lang="en-US" dirty="0" smtClean="0"/>
              <a:t> did, however, have contact with other indigenous groups in the area, so the effects of western disease were felt long before sustained contact occurred.</a:t>
            </a:r>
            <a:endParaRPr lang="en-US" dirty="0"/>
          </a:p>
        </p:txBody>
      </p:sp>
    </p:spTree>
    <p:extLst>
      <p:ext uri="{BB962C8B-B14F-4D97-AF65-F5344CB8AC3E}">
        <p14:creationId xmlns:p14="http://schemas.microsoft.com/office/powerpoint/2010/main" val="2585389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638</Words>
  <Application>Microsoft Office PowerPoint</Application>
  <PresentationFormat>On-screen Show (4:3)</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Island Cultures</vt:lpstr>
      <vt:lpstr>PowerPoint Presentation</vt:lpstr>
      <vt:lpstr>Tasmania Black War (1824-1831)</vt:lpstr>
      <vt:lpstr>The Andaman Island Culture</vt:lpstr>
      <vt:lpstr>Tierra Del Fuega:  Yahgan &amp; Ona</vt:lpstr>
      <vt:lpstr>PowerPoint Presentation</vt:lpstr>
      <vt:lpstr>Bigger version of EI</vt:lpstr>
      <vt:lpstr>Horrible Climate!!!</vt:lpstr>
      <vt:lpstr>The Ona</vt:lpstr>
      <vt:lpstr>Ona Continued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Island Cultures</dc:title>
  <dc:creator>Dr. Nuts</dc:creator>
  <cp:lastModifiedBy>Dr. Nuts</cp:lastModifiedBy>
  <cp:revision>3</cp:revision>
  <dcterms:created xsi:type="dcterms:W3CDTF">2015-02-26T22:31:21Z</dcterms:created>
  <dcterms:modified xsi:type="dcterms:W3CDTF">2015-02-26T22:53:12Z</dcterms:modified>
</cp:coreProperties>
</file>