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1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5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7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3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140-0295-4114-AA9B-505F8DA95F3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D3EB-2C84-4A1B-9630-B4488DAA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6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Risk Assessment For Volcanoes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9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724819"/>
            <a:ext cx="59817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2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Matrix Table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028484" cy="5059363"/>
          </a:xfrm>
        </p:spPr>
      </p:pic>
    </p:spTree>
    <p:extLst>
      <p:ext uri="{BB962C8B-B14F-4D97-AF65-F5344CB8AC3E}">
        <p14:creationId xmlns:p14="http://schemas.microsoft.com/office/powerpoint/2010/main" val="261297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this get worse or not?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20" y="1600200"/>
            <a:ext cx="6015759" cy="4525963"/>
          </a:xfrm>
        </p:spPr>
      </p:pic>
    </p:spTree>
    <p:extLst>
      <p:ext uri="{BB962C8B-B14F-4D97-AF65-F5344CB8AC3E}">
        <p14:creationId xmlns:p14="http://schemas.microsoft.com/office/powerpoint/2010/main" val="67215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Uh, Uh, Yes 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1843881"/>
            <a:ext cx="6257925" cy="4038600"/>
          </a:xfrm>
        </p:spPr>
      </p:pic>
    </p:spTree>
    <p:extLst>
      <p:ext uri="{BB962C8B-B14F-4D97-AF65-F5344CB8AC3E}">
        <p14:creationId xmlns:p14="http://schemas.microsoft.com/office/powerpoint/2010/main" val="202764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Ash Fallout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43" y="1600200"/>
            <a:ext cx="4892314" cy="4525963"/>
          </a:xfrm>
        </p:spPr>
      </p:pic>
    </p:spTree>
    <p:extLst>
      <p:ext uri="{BB962C8B-B14F-4D97-AF65-F5344CB8AC3E}">
        <p14:creationId xmlns:p14="http://schemas.microsoft.com/office/powerpoint/2010/main" val="335806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Dangerous; Contained within structure of volcano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05" y="1600200"/>
            <a:ext cx="6154589" cy="4525963"/>
          </a:xfrm>
        </p:spPr>
      </p:pic>
    </p:spTree>
    <p:extLst>
      <p:ext uri="{BB962C8B-B14F-4D97-AF65-F5344CB8AC3E}">
        <p14:creationId xmlns:p14="http://schemas.microsoft.com/office/powerpoint/2010/main" val="1746614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Eruption-Landslide Danger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85403"/>
            <a:ext cx="3733800" cy="5652719"/>
          </a:xfrm>
        </p:spPr>
      </p:pic>
    </p:spTree>
    <p:extLst>
      <p:ext uri="{BB962C8B-B14F-4D97-AF65-F5344CB8AC3E}">
        <p14:creationId xmlns:p14="http://schemas.microsoft.com/office/powerpoint/2010/main" val="283459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Event 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2605881"/>
            <a:ext cx="6429375" cy="2514600"/>
          </a:xfrm>
        </p:spPr>
      </p:pic>
    </p:spTree>
    <p:extLst>
      <p:ext uri="{BB962C8B-B14F-4D97-AF65-F5344CB8AC3E}">
        <p14:creationId xmlns:p14="http://schemas.microsoft.com/office/powerpoint/2010/main" val="346883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836"/>
            <a:ext cx="8229600" cy="67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2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7400"/>
            <a:ext cx="912156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1054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300,000 fatalities from 1600 to 2000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88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Viscosity Issue – relates to explosiveness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576390" cy="1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4953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0" y="1600200"/>
            <a:ext cx="70652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3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a Map First of Hazard relative to terrain and population distribution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02" y="1600200"/>
            <a:ext cx="30323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2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Probability Plot vs where population 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7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the graph into a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7778062" cy="2272506"/>
          </a:xfrm>
        </p:spPr>
      </p:pic>
    </p:spTree>
    <p:extLst>
      <p:ext uri="{BB962C8B-B14F-4D97-AF65-F5344CB8AC3E}">
        <p14:creationId xmlns:p14="http://schemas.microsoft.com/office/powerpoint/2010/main" val="221415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make Scenarios – this should be an element of hour presentations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1634331"/>
            <a:ext cx="6200775" cy="4457700"/>
          </a:xfrm>
        </p:spPr>
      </p:pic>
    </p:spTree>
    <p:extLst>
      <p:ext uri="{BB962C8B-B14F-4D97-AF65-F5344CB8AC3E}">
        <p14:creationId xmlns:p14="http://schemas.microsoft.com/office/powerpoint/2010/main" val="260475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Helps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724819"/>
            <a:ext cx="5981700" cy="4276725"/>
          </a:xfrm>
        </p:spPr>
      </p:pic>
    </p:spTree>
    <p:extLst>
      <p:ext uri="{BB962C8B-B14F-4D97-AF65-F5344CB8AC3E}">
        <p14:creationId xmlns:p14="http://schemas.microsoft.com/office/powerpoint/2010/main" val="389158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89</Words>
  <Application>Microsoft Office PowerPoint</Application>
  <PresentationFormat>On-screen Show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Risk Assessment For Volcanoes</vt:lpstr>
      <vt:lpstr>PowerPoint Presentation</vt:lpstr>
      <vt:lpstr>Viscosity Issue – relates to explosiveness</vt:lpstr>
      <vt:lpstr>The VEI</vt:lpstr>
      <vt:lpstr>Make a Map First of Hazard relative to terrain and population distribution</vt:lpstr>
      <vt:lpstr>Make Probability Plot vs where population IS</vt:lpstr>
      <vt:lpstr>Turn the graph into a table</vt:lpstr>
      <vt:lpstr>Now make Scenarios – this should be an element of hour presentations</vt:lpstr>
      <vt:lpstr>Visualization Helps</vt:lpstr>
      <vt:lpstr>PowerPoint Presentation</vt:lpstr>
      <vt:lpstr>Build Matrix Table</vt:lpstr>
      <vt:lpstr>Will this get worse or not?</vt:lpstr>
      <vt:lpstr>Uh, Uh, Yes ….</vt:lpstr>
      <vt:lpstr>Local Ash Fallout</vt:lpstr>
      <vt:lpstr>Not Dangerous; Contained within structure of volcano</vt:lpstr>
      <vt:lpstr>Eruption-Landslide Danger</vt:lpstr>
      <vt:lpstr>Construct Event Tree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For Volcanoes</dc:title>
  <dc:creator>Dr. Nuts</dc:creator>
  <cp:lastModifiedBy>Dr. Nuts</cp:lastModifiedBy>
  <cp:revision>5</cp:revision>
  <dcterms:created xsi:type="dcterms:W3CDTF">2014-04-10T18:01:02Z</dcterms:created>
  <dcterms:modified xsi:type="dcterms:W3CDTF">2014-04-10T19:23:34Z</dcterms:modified>
</cp:coreProperties>
</file>