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sldIdLst>
    <p:sldId id="256" r:id="rId4"/>
    <p:sldId id="257" r:id="rId5"/>
    <p:sldId id="262" r:id="rId6"/>
    <p:sldId id="261" r:id="rId7"/>
    <p:sldId id="260" r:id="rId8"/>
    <p:sldId id="259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6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7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5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6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2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1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0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23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9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0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4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9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90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14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42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1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75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2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3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59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3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14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119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37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6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2104-6C9F-4E25-BCF5-F4E6B952563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604C77-EF47-4C88-89A9-935672F0F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jgyciRxMs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2C92-3378-4558-A6A4-FCEB6BC37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Logistics of Building the Great Pyramids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1947E-5E9D-483E-94E3-8F7B061D9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Really, it just takes time and lots and lots of workers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17771-CD6E-4DBF-9A92-E643E6B75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9" y="642709"/>
            <a:ext cx="5651351" cy="24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0408-4D94-48E6-AC61-DE73D97B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Pyramids (built during the pyramid fad)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4461-FA26-4455-94B9-5CA1C64E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Giza 455 feet tall  2550 BC</a:t>
            </a:r>
          </a:p>
          <a:p>
            <a:r>
              <a:rPr lang="en-US" dirty="0"/>
              <a:t>Khafre just a bit smaller 2520 BC</a:t>
            </a:r>
          </a:p>
          <a:p>
            <a:r>
              <a:rPr lang="en-US" dirty="0"/>
              <a:t>Menkaure 215 feet tall 2490</a:t>
            </a:r>
          </a:p>
          <a:p>
            <a:r>
              <a:rPr lang="en-US" dirty="0"/>
              <a:t>Herodotus wrote (450 BC) that each pyramid took about 20 years to build using continuous labor involving possibly a labor force of 100,000 per pyramid.  Later estimates and research suggest 10,000.</a:t>
            </a:r>
          </a:p>
          <a:p>
            <a:pPr lvl="1"/>
            <a:r>
              <a:rPr lang="en-US" dirty="0"/>
              <a:t>At this time the population of the world is about 25 million; hence 10,000 workers per project today would scale to 3 Million workers!</a:t>
            </a:r>
          </a:p>
          <a:p>
            <a:pPr lvl="1"/>
            <a:r>
              <a:rPr lang="en-US" dirty="0"/>
              <a:t>Its unclear how many of these workers were slaves compare to paid laborers but the data indicant slaves were a minority</a:t>
            </a:r>
          </a:p>
        </p:txBody>
      </p:sp>
    </p:spTree>
    <p:extLst>
      <p:ext uri="{BB962C8B-B14F-4D97-AF65-F5344CB8AC3E}">
        <p14:creationId xmlns:p14="http://schemas.microsoft.com/office/powerpoint/2010/main" val="283904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D61-B2FF-4822-93C9-4C3302A2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Pyramid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AD80-CD35-42FF-9D17-01B219106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started around 5000 BC building crude rectangular structures until about 2630 BC when a rectangular structure was carved into a six step pyramid (not a continuous rectangle)</a:t>
            </a:r>
          </a:p>
          <a:p>
            <a:r>
              <a:rPr lang="en-US" dirty="0"/>
              <a:t>Hence, there were 1000’s of years practice in how to build this kind of structure</a:t>
            </a:r>
          </a:p>
          <a:p>
            <a:r>
              <a:rPr lang="en-US" dirty="0"/>
              <a:t>They were able to align the structures very close to pure North likely using the North Star and ropes to layout the configuration</a:t>
            </a:r>
          </a:p>
          <a:p>
            <a:r>
              <a:rPr lang="en-US" dirty="0"/>
              <a:t>The logistics of 10,000 workers – 4000 </a:t>
            </a:r>
            <a:r>
              <a:rPr lang="en-US" dirty="0" err="1"/>
              <a:t>lbs</a:t>
            </a:r>
            <a:r>
              <a:rPr lang="en-US" dirty="0"/>
              <a:t> of meet from cattle, sheep and goats are required.  This was an incentive – better meals if you worked on the pyramid supply line</a:t>
            </a:r>
          </a:p>
        </p:txBody>
      </p:sp>
    </p:spTree>
    <p:extLst>
      <p:ext uri="{BB962C8B-B14F-4D97-AF65-F5344CB8AC3E}">
        <p14:creationId xmlns:p14="http://schemas.microsoft.com/office/powerpoint/2010/main" val="244347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489-017A-4D4E-AB19-BEFDE7CC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the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1543-5443-4300-A708-D3210422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various quarries along the Nile River a “few km” from the building sites</a:t>
            </a:r>
          </a:p>
          <a:p>
            <a:r>
              <a:rPr lang="en-US" dirty="0"/>
              <a:t>Its possible the size of the Pyramid is Quarry Limited: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0F1C4-4505-4219-8FC2-91AD6134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76" y="2926080"/>
            <a:ext cx="6365826" cy="1463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EE914-F41E-4814-91ED-CCED5B41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3" y="4400550"/>
            <a:ext cx="5238750" cy="2457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2C742-EBD0-4DED-94CE-4FF8116E11A7}"/>
              </a:ext>
            </a:extLst>
          </p:cNvPr>
          <p:cNvSpPr txBox="1"/>
          <p:nvPr/>
        </p:nvSpPr>
        <p:spPr>
          <a:xfrm>
            <a:off x="5658522" y="4647304"/>
            <a:ext cx="697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Sled clearly used to move the rock but a sled made of wood being</a:t>
            </a:r>
          </a:p>
          <a:p>
            <a:r>
              <a:rPr lang="en-US" dirty="0"/>
              <a:t>Pulled on Sand most of the way has a lot of friction!  Need to</a:t>
            </a:r>
          </a:p>
          <a:p>
            <a:r>
              <a:rPr lang="en-US" dirty="0"/>
              <a:t>Reduce the friction.</a:t>
            </a:r>
          </a:p>
        </p:txBody>
      </p:sp>
    </p:spTree>
    <p:extLst>
      <p:ext uri="{BB962C8B-B14F-4D97-AF65-F5344CB8AC3E}">
        <p14:creationId xmlns:p14="http://schemas.microsoft.com/office/powerpoint/2010/main" val="83876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117063-C6E1-467C-9799-F06A5A54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312" y="900511"/>
            <a:ext cx="6457950" cy="857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2E96A-F166-4D25-86D7-43BC2F01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76964E-102B-4CFF-A90A-4C2C5C460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563" y="248878"/>
            <a:ext cx="4067287" cy="6586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65C3A-42A4-477F-AA53-3B0B540177D0}"/>
              </a:ext>
            </a:extLst>
          </p:cNvPr>
          <p:cNvSpPr txBox="1"/>
          <p:nvPr/>
        </p:nvSpPr>
        <p:spPr>
          <a:xfrm>
            <a:off x="5131397" y="2043953"/>
            <a:ext cx="714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of the Quarry stone could be transported a long the Nile River </a:t>
            </a:r>
          </a:p>
          <a:p>
            <a:r>
              <a:rPr lang="en-US" dirty="0"/>
              <a:t>To minimize the sled dragging distance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3AA8E-9CE8-49AD-9207-A050C893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44" y="3129131"/>
            <a:ext cx="533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449B-79A7-48C1-9DA7-A73889B6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757EA5-646A-4CF2-97A7-FF9623DE3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25" y="8068"/>
            <a:ext cx="7800128" cy="6849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00C94-16DD-4D1A-93C7-4B081C17909F}"/>
              </a:ext>
            </a:extLst>
          </p:cNvPr>
          <p:cNvSpPr txBox="1"/>
          <p:nvPr/>
        </p:nvSpPr>
        <p:spPr>
          <a:xfrm>
            <a:off x="8584602" y="2022438"/>
            <a:ext cx="291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Use of water mixed in the Sand can reduce the coefficient of friction by a factor of 2, therefore requiring only ½ the labor</a:t>
            </a:r>
          </a:p>
        </p:txBody>
      </p:sp>
    </p:spTree>
    <p:extLst>
      <p:ext uri="{BB962C8B-B14F-4D97-AF65-F5344CB8AC3E}">
        <p14:creationId xmlns:p14="http://schemas.microsoft.com/office/powerpoint/2010/main" val="4610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32A4-C5D5-4C01-AA69-265F777C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Labor Saving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D28A4-CB0C-4E59-A870-7CC789B64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cheated – only put the finished precisely cut stones on the outside and left the crappy stones on the inside where no one could see them.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https://www.youtube.com/watch?v=7mjgyciRxMs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400B-C7A1-4605-9949-998846EE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AEC1-C509-429C-9F1E-53D0F6BC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about 2.4 million individual stones that make up the Giza pyramid</a:t>
            </a:r>
          </a:p>
          <a:p>
            <a:r>
              <a:rPr lang="en-US" dirty="0"/>
              <a:t>This means that about 3200 stones per day must be delivered to the site.</a:t>
            </a:r>
          </a:p>
          <a:p>
            <a:r>
              <a:rPr lang="en-US" dirty="0"/>
              <a:t>Each sled is reported to hold two tons of stones or about 10-20 individual stones.</a:t>
            </a:r>
          </a:p>
          <a:p>
            <a:r>
              <a:rPr lang="en-US" dirty="0"/>
              <a:t>This implies about 200-300 sleds per day had to be managed and so there must have been a gigantic sled highway in the desert – this is real commitment!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7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Gill Sans MT</vt:lpstr>
      <vt:lpstr>Wingdings 3</vt:lpstr>
      <vt:lpstr>Ion Boardroom</vt:lpstr>
      <vt:lpstr>Ion</vt:lpstr>
      <vt:lpstr>Gallery</vt:lpstr>
      <vt:lpstr>Some Logistics of Building the Great Pyramids</vt:lpstr>
      <vt:lpstr>Largest Pyramids (built during the pyramid fad)</vt:lpstr>
      <vt:lpstr>Pyramid Building</vt:lpstr>
      <vt:lpstr>Moving the Rocks</vt:lpstr>
      <vt:lpstr>PowerPoint Presentation</vt:lpstr>
      <vt:lpstr>PowerPoint Presentation</vt:lpstr>
      <vt:lpstr>Another Labor Saving Device</vt:lpstr>
      <vt:lpstr>The Ultimate Supply Chain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Logistics of Building the Great Pyramids</dc:title>
  <dc:creator>Greg</dc:creator>
  <cp:lastModifiedBy>Greg</cp:lastModifiedBy>
  <cp:revision>9</cp:revision>
  <dcterms:created xsi:type="dcterms:W3CDTF">2019-10-14T19:16:14Z</dcterms:created>
  <dcterms:modified xsi:type="dcterms:W3CDTF">2019-10-14T20:07:07Z</dcterms:modified>
</cp:coreProperties>
</file>