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4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4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9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5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9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9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8421-93B9-450C-8711-A6F98CE5CC6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2E0778-C540-488B-91F0-B6391AB892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5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C56A-5EC6-47CD-8357-561B5A6F5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Earthquake Hazards in Greece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9C9D3-EAB1-4986-B5BB-16EACC19B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elsewhere in the Mediterranean Region</a:t>
            </a:r>
          </a:p>
        </p:txBody>
      </p:sp>
    </p:spTree>
    <p:extLst>
      <p:ext uri="{BB962C8B-B14F-4D97-AF65-F5344CB8AC3E}">
        <p14:creationId xmlns:p14="http://schemas.microsoft.com/office/powerpoint/2010/main" val="255078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EFEE-C906-4642-ADA8-81AD3A20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773"/>
          </a:xfrm>
        </p:spPr>
        <p:txBody>
          <a:bodyPr>
            <a:normAutofit/>
          </a:bodyPr>
          <a:lstStyle/>
          <a:p>
            <a:r>
              <a:rPr lang="en-US" dirty="0"/>
              <a:t>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FF9C-E898-470E-8426-89FF874B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65" y="1015898"/>
            <a:ext cx="10515600" cy="4351338"/>
          </a:xfrm>
        </p:spPr>
        <p:txBody>
          <a:bodyPr/>
          <a:lstStyle/>
          <a:p>
            <a:r>
              <a:rPr lang="en-US" dirty="0"/>
              <a:t>Is a very active seismic zone; less so with volcanoes although there was the ~1650 BC eruption of Santorini and the collapse ( but not extinction) of the Minoan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BFE4A-85BD-4C89-87F0-BF05497F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447"/>
            <a:ext cx="12192000" cy="48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563-BC4A-4A1A-B087-43ACA48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8866B8-1352-4F4D-AFB3-E16ABABC4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326" y="0"/>
            <a:ext cx="1071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A8B2-D59A-4D9D-9B3A-FFAB8AB9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FEB43-148E-4283-9C11-833475F7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164" y="-37548"/>
            <a:ext cx="7652692" cy="68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5739-5FA0-4EB7-A7E6-8BC819B9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FCFD-612C-4D8B-8C9D-FC36CEB4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227C1-524F-442E-9447-3F920056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67" y="0"/>
            <a:ext cx="8765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1B78-F612-4C51-8EA3-D83E9539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small scale plate movement in this overall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BB93-18D3-4E8F-88F4-36A20DBC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53B5D-6609-4656-91D6-E84E5403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7" y="1360887"/>
            <a:ext cx="10306274" cy="54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43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</TotalTime>
  <Words>53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Earthquake Hazards in Greece</vt:lpstr>
      <vt:lpstr>Greece</vt:lpstr>
      <vt:lpstr>PowerPoint Presentation</vt:lpstr>
      <vt:lpstr>PowerPoint Presentation</vt:lpstr>
      <vt:lpstr>PowerPoint Presentation</vt:lpstr>
      <vt:lpstr>Significant small scale plate movement in this overall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Hazards in Greece</dc:title>
  <dc:creator>Greg</dc:creator>
  <cp:lastModifiedBy>Greg</cp:lastModifiedBy>
  <cp:revision>3</cp:revision>
  <dcterms:created xsi:type="dcterms:W3CDTF">2019-10-14T19:02:05Z</dcterms:created>
  <dcterms:modified xsi:type="dcterms:W3CDTF">2019-10-14T20:04:07Z</dcterms:modified>
</cp:coreProperties>
</file>