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9" r:id="rId3"/>
    <p:sldMasterId id="2147483701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49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7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06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03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9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14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53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91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03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05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6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61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12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99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9671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07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20214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34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480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407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38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510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511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559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155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3318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599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5096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81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7400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7501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2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506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425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372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150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402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439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620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738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538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937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7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417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648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98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296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717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589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1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34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09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2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880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65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7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77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04AA78A-155C-40BF-B627-14F71807187D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F544C87-5A0D-44A7-BA19-515505B57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CC3D8-7C35-4701-860C-931053AED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5816" y="1193800"/>
            <a:ext cx="9144000" cy="2387600"/>
          </a:xfrm>
        </p:spPr>
        <p:txBody>
          <a:bodyPr/>
          <a:lstStyle/>
          <a:p>
            <a:r>
              <a:rPr lang="en-US" dirty="0"/>
              <a:t>Environmental Studies 202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11973-7F7E-4E05-94BD-8B3A84EA15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4278" y="3784669"/>
            <a:ext cx="9144000" cy="1655762"/>
          </a:xfrm>
        </p:spPr>
        <p:txBody>
          <a:bodyPr>
            <a:normAutofit fontScale="62500" lnSpcReduction="20000"/>
          </a:bodyPr>
          <a:lstStyle/>
          <a:p>
            <a:r>
              <a:rPr lang="en-US" sz="4700" dirty="0"/>
              <a:t>How to look at environmental problems from the data lens?**</a:t>
            </a:r>
          </a:p>
          <a:p>
            <a:endParaRPr lang="en-US" dirty="0"/>
          </a:p>
          <a:p>
            <a:endParaRPr lang="en-US" dirty="0"/>
          </a:p>
          <a:p>
            <a:pPr algn="l"/>
            <a:r>
              <a:rPr lang="en-US" dirty="0"/>
              <a:t>**Note – we don’t ever do this and this is the principle reason that environmental problems continue to grow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E4B44F-4968-4A63-8C73-61E126FF5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378" y="184150"/>
            <a:ext cx="3600450" cy="2019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BC63A0-6BE5-43A3-8DFC-47D8A2D51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89" y="184150"/>
            <a:ext cx="4286250" cy="2476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2A9753-86D8-445C-A610-269838997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651366" y="4406900"/>
            <a:ext cx="2451100" cy="2451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FD8945-7439-4274-93C8-5ACD944657BA}"/>
              </a:ext>
            </a:extLst>
          </p:cNvPr>
          <p:cNvSpPr txBox="1"/>
          <p:nvPr/>
        </p:nvSpPr>
        <p:spPr>
          <a:xfrm>
            <a:off x="10122946" y="2926080"/>
            <a:ext cx="1785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 years Ago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C0811CAE-346B-4DE9-B289-5139FFA08236}"/>
              </a:ext>
            </a:extLst>
          </p:cNvPr>
          <p:cNvSpPr/>
          <p:nvPr/>
        </p:nvSpPr>
        <p:spPr>
          <a:xfrm>
            <a:off x="10886739" y="3295412"/>
            <a:ext cx="192404" cy="10184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CF48A-ED99-4EA4-825F-6FE6F9B50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763" y="0"/>
            <a:ext cx="9720072" cy="1499616"/>
          </a:xfrm>
        </p:spPr>
        <p:txBody>
          <a:bodyPr>
            <a:normAutofit/>
          </a:bodyPr>
          <a:lstStyle/>
          <a:p>
            <a:r>
              <a:rPr lang="en-US" sz="2800" dirty="0"/>
              <a:t>We are currently living in the most unsustainable time in history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085850-7BE7-4179-ADD1-DA88668BB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2029" y="1413117"/>
            <a:ext cx="6058586" cy="37505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8B8D8A-CC67-4902-BB08-5B6793BCED1B}"/>
              </a:ext>
            </a:extLst>
          </p:cNvPr>
          <p:cNvSpPr txBox="1"/>
          <p:nvPr/>
        </p:nvSpPr>
        <p:spPr>
          <a:xfrm>
            <a:off x="440168" y="1904103"/>
            <a:ext cx="40672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Global Consumption means:</a:t>
            </a:r>
          </a:p>
          <a:p>
            <a:endParaRPr lang="en-US" dirty="0"/>
          </a:p>
          <a:p>
            <a:pPr marL="342900" indent="-342900">
              <a:buAutoNum type="alphaLcParenR"/>
            </a:pPr>
            <a:r>
              <a:rPr lang="en-US" dirty="0"/>
              <a:t>Each year more goods are consumed and distributed than in the previous year</a:t>
            </a:r>
          </a:p>
          <a:p>
            <a:pPr marL="342900" indent="-342900">
              <a:buAutoNum type="alphaLcParenR"/>
            </a:pPr>
            <a:r>
              <a:rPr lang="en-US" dirty="0"/>
              <a:t>Each year sees more CO</a:t>
            </a:r>
            <a:r>
              <a:rPr lang="en-US" baseline="-25000" dirty="0"/>
              <a:t>2</a:t>
            </a:r>
            <a:r>
              <a:rPr lang="en-US" dirty="0"/>
              <a:t> emission</a:t>
            </a:r>
          </a:p>
          <a:p>
            <a:pPr marL="342900" indent="-342900">
              <a:buAutoNum type="alphaLcParenR"/>
            </a:pPr>
            <a:r>
              <a:rPr lang="en-US" dirty="0"/>
              <a:t>Each year sees more plastic dumped into the ocean</a:t>
            </a:r>
          </a:p>
          <a:p>
            <a:pPr marL="342900" indent="-342900">
              <a:buAutoNum type="alphaLcParenR"/>
            </a:pPr>
            <a:r>
              <a:rPr lang="en-US" dirty="0"/>
              <a:t>From 1850- 2003 there were about 500 million consumers that used up about ½ of the Earth</a:t>
            </a:r>
          </a:p>
          <a:p>
            <a:pPr marL="342900" indent="-342900">
              <a:buAutoNum type="alphaLcParenR"/>
            </a:pPr>
            <a:r>
              <a:rPr lang="en-US" dirty="0"/>
              <a:t>From 2003-2018 there were have been 2 billion consumers added that have just about consumed the other 1/3</a:t>
            </a:r>
          </a:p>
        </p:txBody>
      </p:sp>
      <p:pic>
        <p:nvPicPr>
          <p:cNvPr id="1026" name="Picture 2" descr="Image result for global ecological debt">
            <a:extLst>
              <a:ext uri="{FF2B5EF4-FFF2-40B4-BE49-F238E27FC236}">
                <a16:creationId xmlns:a16="http://schemas.microsoft.com/office/drawing/2014/main" id="{6D3A478C-FB6B-4DE8-B671-048037B7F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69" y="504825"/>
            <a:ext cx="10970446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94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05ACC-E2AC-4BBA-A904-A76846ECD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Earth is a System – Humans are part of it and can change that system now.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76DA19-472F-4982-AFE9-5F80D2575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72" y="1853754"/>
            <a:ext cx="6062826" cy="482270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423221-C75A-4AFF-BDC1-60B3E3A33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398" y="2042181"/>
            <a:ext cx="5836602" cy="444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38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5770C-A753-4C00-BBE5-7B012D729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1C0427-E997-468D-BCCE-3ABB4868F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55" y="473418"/>
            <a:ext cx="7444443" cy="55800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B6CDBD-4A4F-4E35-892B-7D817EC9D01C}"/>
              </a:ext>
            </a:extLst>
          </p:cNvPr>
          <p:cNvSpPr txBox="1"/>
          <p:nvPr/>
        </p:nvSpPr>
        <p:spPr>
          <a:xfrm>
            <a:off x="7950200" y="2435895"/>
            <a:ext cx="3263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Nature is a machine</a:t>
            </a:r>
          </a:p>
          <a:p>
            <a:r>
              <a:rPr lang="en-US" dirty="0"/>
              <a:t>Humans are not part of Nature</a:t>
            </a:r>
          </a:p>
          <a:p>
            <a:r>
              <a:rPr lang="en-US" dirty="0"/>
              <a:t>The machine exists to support Humans</a:t>
            </a:r>
          </a:p>
          <a:p>
            <a:endParaRPr lang="en-US" dirty="0"/>
          </a:p>
          <a:p>
            <a:r>
              <a:rPr lang="en-US" dirty="0"/>
              <a:t>This is the belief of the “advanced world” entering the Industrial Revolution – the unintended consequences were not considered </a:t>
            </a:r>
          </a:p>
        </p:txBody>
      </p:sp>
    </p:spTree>
    <p:extLst>
      <p:ext uri="{BB962C8B-B14F-4D97-AF65-F5344CB8AC3E}">
        <p14:creationId xmlns:p14="http://schemas.microsoft.com/office/powerpoint/2010/main" val="11027654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170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Century Gothic</vt:lpstr>
      <vt:lpstr>Gill Sans MT</vt:lpstr>
      <vt:lpstr>Tw Cen MT</vt:lpstr>
      <vt:lpstr>Tw Cen MT Condensed</vt:lpstr>
      <vt:lpstr>Wingdings 3</vt:lpstr>
      <vt:lpstr>Integral</vt:lpstr>
      <vt:lpstr>Wisp</vt:lpstr>
      <vt:lpstr>Gallery</vt:lpstr>
      <vt:lpstr>Ion Boardroom</vt:lpstr>
      <vt:lpstr>Environmental Studies 202</vt:lpstr>
      <vt:lpstr>We are currently living in the most unsustainable time in history</vt:lpstr>
      <vt:lpstr>The Earth is a System – Humans are part of it and can change that system now.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Studies 202</dc:title>
  <dc:creator>Greg</dc:creator>
  <cp:lastModifiedBy>Greg</cp:lastModifiedBy>
  <cp:revision>5</cp:revision>
  <dcterms:created xsi:type="dcterms:W3CDTF">2018-09-24T03:26:53Z</dcterms:created>
  <dcterms:modified xsi:type="dcterms:W3CDTF">2018-09-24T03:58:22Z</dcterms:modified>
</cp:coreProperties>
</file>