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62A4FDD-0130-4CFE-8175-E735464A6CE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Are now possible to have by around 1700 AD – some of these views are ancient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Four Views of 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07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God intervenes and can alter the world via punishment and redemption.  </a:t>
            </a:r>
            <a:endParaRPr lang="en-US" b="1" dirty="0" smtClean="0"/>
          </a:p>
          <a:p>
            <a:r>
              <a:rPr lang="en-US" b="1" dirty="0" smtClean="0"/>
              <a:t>Truth </a:t>
            </a:r>
            <a:r>
              <a:rPr lang="en-US" b="1" dirty="0"/>
              <a:t>is given through divine revelation to those that can interpret the signs.</a:t>
            </a:r>
            <a:r>
              <a:rPr lang="en-US" dirty="0"/>
              <a:t> </a:t>
            </a:r>
            <a:r>
              <a:rPr lang="en-US" b="1" dirty="0"/>
              <a:t> </a:t>
            </a:r>
            <a:endParaRPr lang="en-US" b="1" dirty="0" smtClean="0"/>
          </a:p>
          <a:p>
            <a:r>
              <a:rPr lang="en-US" b="1" dirty="0" smtClean="0"/>
              <a:t>Nature </a:t>
            </a:r>
            <a:r>
              <a:rPr lang="en-US" b="1" dirty="0"/>
              <a:t>is God's Medium; Humans can control nature through their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5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God only creates the initial conditions and sets the springs.  </a:t>
            </a:r>
            <a:endParaRPr lang="en-US" b="1" dirty="0" smtClean="0"/>
          </a:p>
          <a:p>
            <a:r>
              <a:rPr lang="en-US" b="1" dirty="0" smtClean="0"/>
              <a:t>Truth </a:t>
            </a:r>
            <a:r>
              <a:rPr lang="en-US" b="1" dirty="0"/>
              <a:t>is acquired via rational and reductionist means so as to discover the workings of the springs.   </a:t>
            </a:r>
            <a:endParaRPr lang="en-US" b="1" dirty="0" smtClean="0"/>
          </a:p>
          <a:p>
            <a:r>
              <a:rPr lang="en-US" b="1" dirty="0" smtClean="0"/>
              <a:t>Nature </a:t>
            </a:r>
            <a:r>
              <a:rPr lang="en-US" b="1" dirty="0"/>
              <a:t>is lifeless matter in motion, it is a Machine. </a:t>
            </a:r>
            <a:endParaRPr lang="en-US" b="1" dirty="0" smtClean="0"/>
          </a:p>
          <a:p>
            <a:r>
              <a:rPr lang="en-US" b="1" dirty="0" smtClean="0"/>
              <a:t>Humans </a:t>
            </a:r>
            <a:r>
              <a:rPr lang="en-US" b="1" dirty="0"/>
              <a:t>are distinct from nature and are entitled to control it because Nature has no soul, only humans 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0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Nature is governed by a small set of consistent operating principles that can evolve with time.  </a:t>
            </a:r>
            <a:endParaRPr lang="en-US" b="1" dirty="0" smtClean="0"/>
          </a:p>
          <a:p>
            <a:r>
              <a:rPr lang="en-US" b="1" dirty="0" smtClean="0"/>
              <a:t>Careful </a:t>
            </a:r>
            <a:r>
              <a:rPr lang="en-US" b="1" dirty="0"/>
              <a:t>observation and experimentation can reveal many of those principles.  </a:t>
            </a:r>
            <a:endParaRPr lang="en-US" b="1" dirty="0" smtClean="0"/>
          </a:p>
          <a:p>
            <a:r>
              <a:rPr lang="en-US" b="1" dirty="0" smtClean="0"/>
              <a:t>God </a:t>
            </a:r>
            <a:r>
              <a:rPr lang="en-US" b="1" dirty="0"/>
              <a:t>may or may not exist.  </a:t>
            </a:r>
            <a:endParaRPr lang="en-US" b="1" dirty="0" smtClean="0"/>
          </a:p>
          <a:p>
            <a:r>
              <a:rPr lang="en-US" b="1" dirty="0" smtClean="0"/>
              <a:t>Truth </a:t>
            </a:r>
            <a:r>
              <a:rPr lang="en-US" b="1" dirty="0"/>
              <a:t>is manifest as consistency with observations.  </a:t>
            </a:r>
            <a:endParaRPr lang="en-US" b="1" dirty="0" smtClean="0"/>
          </a:p>
          <a:p>
            <a:r>
              <a:rPr lang="en-US" b="1" dirty="0" smtClean="0"/>
              <a:t>Humans </a:t>
            </a:r>
            <a:r>
              <a:rPr lang="en-US" b="1" dirty="0"/>
              <a:t>are necessarily a physical part of Nature.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13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Aboriginal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Nature is sacred.  </a:t>
            </a:r>
            <a:endParaRPr lang="en-US" b="1" dirty="0" smtClean="0"/>
          </a:p>
          <a:p>
            <a:r>
              <a:rPr lang="en-US" b="1" dirty="0" smtClean="0"/>
              <a:t>Humans </a:t>
            </a:r>
            <a:r>
              <a:rPr lang="en-US" b="1" dirty="0"/>
              <a:t>are directly connected to nature.  </a:t>
            </a:r>
            <a:endParaRPr lang="en-US" b="1" dirty="0" smtClean="0"/>
          </a:p>
          <a:p>
            <a:r>
              <a:rPr lang="en-US" b="1" dirty="0" smtClean="0"/>
              <a:t>Harm </a:t>
            </a:r>
            <a:r>
              <a:rPr lang="en-US" b="1" dirty="0"/>
              <a:t>to nature is harm to humans.   </a:t>
            </a:r>
            <a:endParaRPr lang="en-US" b="1" dirty="0" smtClean="0"/>
          </a:p>
          <a:p>
            <a:r>
              <a:rPr lang="en-US" b="1" dirty="0" smtClean="0"/>
              <a:t>Truth </a:t>
            </a:r>
            <a:r>
              <a:rPr lang="en-US" b="1" dirty="0"/>
              <a:t>is unimportant.  </a:t>
            </a:r>
            <a:endParaRPr lang="en-US" b="1" dirty="0" smtClean="0"/>
          </a:p>
          <a:p>
            <a:r>
              <a:rPr lang="en-US" b="1" dirty="0" smtClean="0"/>
              <a:t>Knowledge </a:t>
            </a:r>
            <a:r>
              <a:rPr lang="en-US" b="1" dirty="0"/>
              <a:t>and Wisdom comes from recognizing that all components of the system are equal and necessary - Nothing in nature is unnecessary.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87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</TotalTime>
  <Words>58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Four Views of Nature</vt:lpstr>
      <vt:lpstr>Religious View</vt:lpstr>
      <vt:lpstr>Mechanical</vt:lpstr>
      <vt:lpstr>Scientific</vt:lpstr>
      <vt:lpstr>Aboriginal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Views of Nature</dc:title>
  <dc:creator>Dr. Nuts</dc:creator>
  <cp:lastModifiedBy>Greg</cp:lastModifiedBy>
  <cp:revision>2</cp:revision>
  <dcterms:created xsi:type="dcterms:W3CDTF">2016-02-03T22:08:27Z</dcterms:created>
  <dcterms:modified xsi:type="dcterms:W3CDTF">2018-11-27T20:30:12Z</dcterms:modified>
</cp:coreProperties>
</file>