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96" r:id="rId2"/>
    <p:sldMasterId id="2147483744" r:id="rId3"/>
    <p:sldMasterId id="2147483756" r:id="rId4"/>
  </p:sldMasterIdLst>
  <p:sldIdLst>
    <p:sldId id="256" r:id="rId5"/>
    <p:sldId id="257" r:id="rId6"/>
    <p:sldId id="259" r:id="rId7"/>
    <p:sldId id="258" r:id="rId8"/>
    <p:sldId id="265" r:id="rId9"/>
    <p:sldId id="264" r:id="rId10"/>
    <p:sldId id="263" r:id="rId11"/>
    <p:sldId id="262" r:id="rId12"/>
    <p:sldId id="261"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5" d="100"/>
          <a:sy n="105" d="100"/>
        </p:scale>
        <p:origin x="-696"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3" Type="http://schemas.openxmlformats.org/officeDocument/2006/relationships/slideMaster" Target="slideMasters/slideMaster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BB5223C0-85AD-4F33-BC5F-1A5B7A492B74}" type="datetimeFigureOut">
              <a:rPr lang="en-US" smtClean="0"/>
              <a:t>11/27/2018</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4A7FB0FF-9B90-4099-BCD5-013237472C44}" type="slidenum">
              <a:rPr lang="en-US" smtClean="0"/>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B5223C0-85AD-4F33-BC5F-1A5B7A492B74}" type="datetimeFigureOut">
              <a:rPr lang="en-US" smtClean="0"/>
              <a:t>11/27/2018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7FB0FF-9B90-4099-BCD5-013237472C44}"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B5223C0-85AD-4F33-BC5F-1A5B7A492B74}" type="datetimeFigureOut">
              <a:rPr lang="en-US" smtClean="0"/>
              <a:t>11/27/2018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7FB0FF-9B90-4099-BCD5-013237472C44}"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400" y="153923"/>
            <a:ext cx="6705600" cy="65532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7010400" y="2052960"/>
            <a:ext cx="1981200" cy="1828800"/>
          </a:xfrm>
        </p:spPr>
        <p:txBody>
          <a:bodyPr anchor="ctr">
            <a:normAutofit/>
          </a:bodyPr>
          <a:lstStyle>
            <a:lvl1pPr marL="0" indent="0" algn="l">
              <a:buNone/>
              <a:defRPr sz="19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0" name="Date Placeholder 9"/>
          <p:cNvSpPr>
            <a:spLocks noGrp="1"/>
          </p:cNvSpPr>
          <p:nvPr>
            <p:ph type="dt" sz="half" idx="10"/>
          </p:nvPr>
        </p:nvSpPr>
        <p:spPr/>
        <p:txBody>
          <a:bodyPr/>
          <a:lstStyle>
            <a:lvl1pPr>
              <a:defRPr>
                <a:solidFill>
                  <a:schemeClr val="bg2"/>
                </a:solidFill>
              </a:defRPr>
            </a:lvl1pPr>
          </a:lstStyle>
          <a:p>
            <a:fld id="{BB5223C0-85AD-4F33-BC5F-1A5B7A492B74}" type="datetimeFigureOut">
              <a:rPr lang="en-US" smtClean="0"/>
              <a:t>11/27/2018</a:t>
            </a:fld>
            <a:endParaRPr lang="en-US"/>
          </a:p>
        </p:txBody>
      </p:sp>
      <p:sp>
        <p:nvSpPr>
          <p:cNvPr id="11" name="Slide Number Placeholder 10"/>
          <p:cNvSpPr>
            <a:spLocks noGrp="1"/>
          </p:cNvSpPr>
          <p:nvPr>
            <p:ph type="sldNum" sz="quarter" idx="11"/>
          </p:nvPr>
        </p:nvSpPr>
        <p:spPr/>
        <p:txBody>
          <a:bodyPr/>
          <a:lstStyle>
            <a:lvl1pPr>
              <a:defRPr>
                <a:solidFill>
                  <a:srgbClr val="FFFFFF"/>
                </a:solidFill>
              </a:defRPr>
            </a:lvl1pPr>
          </a:lstStyle>
          <a:p>
            <a:fld id="{4A7FB0FF-9B90-4099-BCD5-013237472C44}" type="slidenum">
              <a:rPr lang="en-US" smtClean="0"/>
              <a:t>‹#›</a:t>
            </a:fld>
            <a:endParaRPr lang="en-US"/>
          </a:p>
        </p:txBody>
      </p:sp>
      <p:sp>
        <p:nvSpPr>
          <p:cNvPr id="12" name="Footer Placeholder 11"/>
          <p:cNvSpPr>
            <a:spLocks noGrp="1"/>
          </p:cNvSpPr>
          <p:nvPr>
            <p:ph type="ftr" sz="quarter" idx="12"/>
          </p:nvPr>
        </p:nvSpPr>
        <p:spPr/>
        <p:txBody>
          <a:bodyPr/>
          <a:lstStyle>
            <a:lvl1pPr>
              <a:defRPr>
                <a:solidFill>
                  <a:schemeClr val="bg2"/>
                </a:solidFill>
              </a:defRPr>
            </a:lvl1pPr>
          </a:lstStyle>
          <a:p>
            <a:endParaRPr lang="en-US"/>
          </a:p>
        </p:txBody>
      </p:sp>
      <p:sp>
        <p:nvSpPr>
          <p:cNvPr id="13" name="Title 12"/>
          <p:cNvSpPr>
            <a:spLocks noGrp="1"/>
          </p:cNvSpPr>
          <p:nvPr>
            <p:ph type="title"/>
          </p:nvPr>
        </p:nvSpPr>
        <p:spPr>
          <a:xfrm>
            <a:off x="457200" y="2052960"/>
            <a:ext cx="6324600" cy="1828800"/>
          </a:xfrm>
        </p:spPr>
        <p:txBody>
          <a:bodyPr/>
          <a:lstStyle>
            <a:lvl1pPr algn="r">
              <a:defRPr sz="4200" spc="150" baseline="0"/>
            </a:lvl1pPr>
          </a:lstStyle>
          <a:p>
            <a:r>
              <a:rPr lang="en-US" smtClean="0"/>
              <a:t>Click to edit Master title style</a:t>
            </a:r>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B5223C0-85AD-4F33-BC5F-1A5B7A492B74}" type="datetimeFigureOut">
              <a:rPr lang="en-US" smtClean="0"/>
              <a:t>11/27/2018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7FB0FF-9B90-4099-BCD5-013237472C44}" type="slidenum">
              <a:rPr lang="en-US" smtClean="0"/>
              <a:t>‹#›</a:t>
            </a:fld>
            <a:endParaRPr lang="en-US"/>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400" y="153923"/>
            <a:ext cx="6705600" cy="6553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162799" y="2892277"/>
            <a:ext cx="1600201" cy="1645920"/>
          </a:xfrm>
        </p:spPr>
        <p:txBody>
          <a:bodyPr anchor="ctr"/>
          <a:lstStyle>
            <a:lvl1pPr marL="0" indent="0">
              <a:buNone/>
              <a:defRPr sz="200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 name="Date Placeholder 8"/>
          <p:cNvSpPr>
            <a:spLocks noGrp="1"/>
          </p:cNvSpPr>
          <p:nvPr>
            <p:ph type="dt" sz="half" idx="10"/>
          </p:nvPr>
        </p:nvSpPr>
        <p:spPr/>
        <p:txBody>
          <a:bodyPr/>
          <a:lstStyle>
            <a:lvl1pPr>
              <a:defRPr>
                <a:solidFill>
                  <a:srgbClr val="FFFFFF"/>
                </a:solidFill>
              </a:defRPr>
            </a:lvl1pPr>
          </a:lstStyle>
          <a:p>
            <a:fld id="{BB5223C0-85AD-4F33-BC5F-1A5B7A492B74}" type="datetimeFigureOut">
              <a:rPr lang="en-US" smtClean="0"/>
              <a:t>11/27/2018</a:t>
            </a:fld>
            <a:endParaRPr lang="en-US"/>
          </a:p>
        </p:txBody>
      </p:sp>
      <p:sp>
        <p:nvSpPr>
          <p:cNvPr id="10" name="Slide Number Placeholder 9"/>
          <p:cNvSpPr>
            <a:spLocks noGrp="1"/>
          </p:cNvSpPr>
          <p:nvPr>
            <p:ph type="sldNum" sz="quarter" idx="11"/>
          </p:nvPr>
        </p:nvSpPr>
        <p:spPr/>
        <p:txBody>
          <a:bodyPr/>
          <a:lstStyle>
            <a:lvl1pPr>
              <a:defRPr>
                <a:solidFill>
                  <a:schemeClr val="bg2"/>
                </a:solidFill>
              </a:defRPr>
            </a:lvl1pPr>
          </a:lstStyle>
          <a:p>
            <a:fld id="{4A7FB0FF-9B90-4099-BCD5-013237472C44}" type="slidenum">
              <a:rPr lang="en-US" smtClean="0"/>
              <a:t>‹#›</a:t>
            </a:fld>
            <a:endParaRPr lang="en-US"/>
          </a:p>
        </p:txBody>
      </p:sp>
      <p:sp>
        <p:nvSpPr>
          <p:cNvPr id="11" name="Footer Placeholder 10"/>
          <p:cNvSpPr>
            <a:spLocks noGrp="1"/>
          </p:cNvSpPr>
          <p:nvPr>
            <p:ph type="ftr" sz="quarter" idx="12"/>
          </p:nvPr>
        </p:nvSpPr>
        <p:spPr/>
        <p:txBody>
          <a:bodyPr/>
          <a:lstStyle>
            <a:lvl1pPr>
              <a:defRPr>
                <a:solidFill>
                  <a:srgbClr val="FFFFFF"/>
                </a:solidFill>
              </a:defRPr>
            </a:lvl1pPr>
          </a:lstStyle>
          <a:p>
            <a:endParaRPr lang="en-US"/>
          </a:p>
        </p:txBody>
      </p:sp>
      <p:sp>
        <p:nvSpPr>
          <p:cNvPr id="12" name="Title 11"/>
          <p:cNvSpPr>
            <a:spLocks noGrp="1"/>
          </p:cNvSpPr>
          <p:nvPr>
            <p:ph type="title"/>
          </p:nvPr>
        </p:nvSpPr>
        <p:spPr>
          <a:xfrm>
            <a:off x="381000" y="2892277"/>
            <a:ext cx="6324600" cy="1645920"/>
          </a:xfrm>
        </p:spPr>
        <p:txBody>
          <a:bodyPr/>
          <a:lstStyle>
            <a:lvl1pPr algn="r">
              <a:defRPr sz="4200" spc="150" baseline="0"/>
            </a:lvl1pPr>
          </a:lstStyle>
          <a:p>
            <a:r>
              <a:rPr lang="en-US" smtClean="0"/>
              <a:t>Click to edit Master title style</a:t>
            </a:r>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B5223C0-85AD-4F33-BC5F-1A5B7A492B74}" type="datetimeFigureOut">
              <a:rPr lang="en-US" smtClean="0"/>
              <a:t>11/27/2018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7FB0FF-9B90-4099-BCD5-013237472C44}" type="slidenum">
              <a:rPr lang="en-US" smtClean="0"/>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722438"/>
            <a:ext cx="4040188"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399"/>
            <a:ext cx="4040188"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438399"/>
            <a:ext cx="4041775"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B5223C0-85AD-4F33-BC5F-1A5B7A492B74}" type="datetimeFigureOut">
              <a:rPr lang="en-US" smtClean="0"/>
              <a:t>11/27/2018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A7FB0FF-9B90-4099-BCD5-013237472C44}" type="slidenum">
              <a:rPr lang="en-US" smtClean="0"/>
              <a:t>‹#›</a:t>
            </a:fld>
            <a:endParaRPr lang="en-US"/>
          </a:p>
        </p:txBody>
      </p:sp>
      <p:sp>
        <p:nvSpPr>
          <p:cNvPr id="10" name="Title 9"/>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BB5223C0-85AD-4F33-BC5F-1A5B7A492B74}" type="datetimeFigureOut">
              <a:rPr lang="en-US" smtClean="0"/>
              <a:t>11/27/2018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A7FB0FF-9B90-4099-BCD5-013237472C44}" type="slidenum">
              <a:rPr lang="en-US" smtClean="0"/>
              <a:t>‹#›</a:t>
            </a:fld>
            <a:endParaRPr lang="en-US"/>
          </a:p>
        </p:txBody>
      </p:sp>
      <p:sp>
        <p:nvSpPr>
          <p:cNvPr id="6" name="Title 5"/>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52400" y="150919"/>
            <a:ext cx="8831802"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BB5223C0-85AD-4F33-BC5F-1A5B7A492B74}" type="datetimeFigureOut">
              <a:rPr lang="en-US" smtClean="0"/>
              <a:t>11/27/2018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A7FB0FF-9B90-4099-BCD5-013237472C44}" type="slidenum">
              <a:rPr lang="en-US" smtClean="0"/>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10" name="Rectangle 9"/>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7010400" y="150876"/>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ectangle 8"/>
          <p:cNvSpPr/>
          <p:nvPr/>
        </p:nvSpPr>
        <p:spPr>
          <a:xfrm>
            <a:off x="152400" y="152400"/>
            <a:ext cx="6705600" cy="65532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609600" y="304800"/>
            <a:ext cx="5867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7159752" y="2130552"/>
            <a:ext cx="1673352" cy="2816352"/>
          </a:xfrm>
        </p:spPr>
        <p:txBody>
          <a:bodyPr tIns="0"/>
          <a:lstStyle>
            <a:lvl1pPr marL="0" indent="0">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B5223C0-85AD-4F33-BC5F-1A5B7A492B74}" type="datetimeFigureOut">
              <a:rPr lang="en-US" smtClean="0"/>
              <a:t>11/27/2018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ln>
            <a:noFill/>
          </a:ln>
        </p:spPr>
        <p:txBody>
          <a:bodyPr/>
          <a:lstStyle>
            <a:lvl1pPr>
              <a:defRPr>
                <a:solidFill>
                  <a:srgbClr val="FFFFFF"/>
                </a:solidFill>
              </a:defRPr>
            </a:lvl1pPr>
          </a:lstStyle>
          <a:p>
            <a:fld id="{4A7FB0FF-9B90-4099-BCD5-013237472C44}" type="slidenum">
              <a:rPr lang="en-US" smtClean="0"/>
              <a:t>‹#›</a:t>
            </a:fld>
            <a:endParaRPr lang="en-US"/>
          </a:p>
        </p:txBody>
      </p:sp>
      <p:sp>
        <p:nvSpPr>
          <p:cNvPr id="11" name="Title 10"/>
          <p:cNvSpPr>
            <a:spLocks noGrp="1"/>
          </p:cNvSpPr>
          <p:nvPr>
            <p:ph type="title"/>
          </p:nvPr>
        </p:nvSpPr>
        <p:spPr>
          <a:xfrm>
            <a:off x="7159752" y="457200"/>
            <a:ext cx="1675660" cy="1673352"/>
          </a:xfrm>
        </p:spPr>
        <p:txBody>
          <a:bodyPr anchor="b"/>
          <a:lstStyle>
            <a:lvl1pPr algn="l">
              <a:defRPr sz="2000" spc="150" baseline="0"/>
            </a:lvl1pPr>
          </a:lstStyle>
          <a:p>
            <a:r>
              <a:rPr lang="en-US" smtClean="0"/>
              <a:t>Click to edit Master title style</a:t>
            </a:r>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B5223C0-85AD-4F33-BC5F-1A5B7A492B74}" type="datetimeFigureOut">
              <a:rPr lang="en-US" smtClean="0"/>
              <a:t>11/27/2018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7FB0FF-9B90-4099-BCD5-013237472C44}" type="slidenum">
              <a:rPr lang="en-US" smtClean="0"/>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ectangle 8"/>
          <p:cNvSpPr/>
          <p:nvPr/>
        </p:nvSpPr>
        <p:spPr>
          <a:xfrm>
            <a:off x="7010400" y="150876"/>
            <a:ext cx="1981200" cy="655624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152400" y="152400"/>
            <a:ext cx="6705600" cy="6553200"/>
          </a:xfrm>
        </p:spPr>
        <p:txBody>
          <a:bodyPr anchor="ct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7162800" y="2133600"/>
            <a:ext cx="1676400" cy="2971800"/>
          </a:xfrm>
        </p:spPr>
        <p:txBody>
          <a:bodyPr tIns="0"/>
          <a:lstStyle>
            <a:lvl1pPr marL="0" indent="0">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B5223C0-85AD-4F33-BC5F-1A5B7A492B74}" type="datetimeFigureOut">
              <a:rPr lang="en-US" smtClean="0"/>
              <a:t>11/27/2018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7FB0FF-9B90-4099-BCD5-013237472C44}" type="slidenum">
              <a:rPr lang="en-US" smtClean="0"/>
              <a:t>‹#›</a:t>
            </a:fld>
            <a:endParaRPr lang="en-US"/>
          </a:p>
        </p:txBody>
      </p:sp>
      <p:sp>
        <p:nvSpPr>
          <p:cNvPr id="10" name="Title 9"/>
          <p:cNvSpPr>
            <a:spLocks noGrp="1"/>
          </p:cNvSpPr>
          <p:nvPr>
            <p:ph type="title"/>
          </p:nvPr>
        </p:nvSpPr>
        <p:spPr>
          <a:xfrm>
            <a:off x="7162800" y="460248"/>
            <a:ext cx="1676400" cy="1673352"/>
          </a:xfrm>
        </p:spPr>
        <p:txBody>
          <a:bodyPr anchor="b"/>
          <a:lstStyle>
            <a:lvl1pPr algn="l">
              <a:defRPr sz="2000" spc="150" baseline="0">
                <a:solidFill>
                  <a:schemeClr val="tx2"/>
                </a:solidFill>
              </a:defRPr>
            </a:lvl1pPr>
          </a:lstStyle>
          <a:p>
            <a:r>
              <a:rPr lang="en-US" smtClean="0"/>
              <a:t>Click to edit Master title style</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B5223C0-85AD-4F33-BC5F-1A5B7A492B74}" type="datetimeFigureOut">
              <a:rPr lang="en-US" smtClean="0"/>
              <a:t>11/27/2018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7FB0FF-9B90-4099-BCD5-013237472C44}" type="slidenum">
              <a:rPr lang="en-US" smtClean="0"/>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152400" y="147319"/>
            <a:ext cx="6705600"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7010400" y="147319"/>
            <a:ext cx="1956046"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162800" y="274638"/>
            <a:ext cx="1676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B5223C0-85AD-4F33-BC5F-1A5B7A492B74}" type="datetimeFigureOut">
              <a:rPr lang="en-US" smtClean="0"/>
              <a:t>11/27/2018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chemeClr val="bg2"/>
                </a:solidFill>
              </a:defRPr>
            </a:lvl1pPr>
          </a:lstStyle>
          <a:p>
            <a:fld id="{4A7FB0FF-9B90-4099-BCD5-013237472C44}" type="slidenum">
              <a:rPr lang="en-US" smtClean="0"/>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2"/>
      </p:bgRef>
    </p:bg>
    <p:spTree>
      <p:nvGrpSpPr>
        <p:cNvPr id="1" name=""/>
        <p:cNvGrpSpPr/>
        <p:nvPr/>
      </p:nvGrpSpPr>
      <p:grpSpPr>
        <a:xfrm>
          <a:off x="0" y="0"/>
          <a:ext cx="0" cy="0"/>
          <a:chOff x="0" y="0"/>
          <a:chExt cx="0" cy="0"/>
        </a:xfrm>
      </p:grpSpPr>
      <p:pic>
        <p:nvPicPr>
          <p:cNvPr id="7" name="Picture 6" descr="CoverOverlay.png"/>
          <p:cNvPicPr>
            <a:picLocks noChangeAspect="1"/>
          </p:cNvPicPr>
          <p:nvPr/>
        </p:nvPicPr>
        <p:blipFill>
          <a:blip r:embed="rId2" cstate="print"/>
          <a:stretch>
            <a:fillRect/>
          </a:stretch>
        </p:blipFill>
        <p:spPr>
          <a:xfrm>
            <a:off x="0" y="0"/>
            <a:ext cx="9144000" cy="6858000"/>
          </a:xfrm>
          <a:prstGeom prst="rect">
            <a:avLst/>
          </a:prstGeom>
        </p:spPr>
      </p:pic>
      <p:sp>
        <p:nvSpPr>
          <p:cNvPr id="4" name="Date Placeholder 3"/>
          <p:cNvSpPr>
            <a:spLocks noGrp="1"/>
          </p:cNvSpPr>
          <p:nvPr>
            <p:ph type="dt" sz="half" idx="10"/>
          </p:nvPr>
        </p:nvSpPr>
        <p:spPr/>
        <p:txBody>
          <a:bodyPr/>
          <a:lstStyle>
            <a:lvl1pPr>
              <a:defRPr>
                <a:solidFill>
                  <a:schemeClr val="tx2"/>
                </a:solidFill>
              </a:defRPr>
            </a:lvl1pPr>
          </a:lstStyle>
          <a:p>
            <a:fld id="{BB5223C0-85AD-4F33-BC5F-1A5B7A492B74}" type="datetimeFigureOut">
              <a:rPr lang="en-US" smtClean="0"/>
              <a:t>11/27/2018</a:t>
            </a:fld>
            <a:endParaRPr lang="en-US"/>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US"/>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4A7FB0FF-9B90-4099-BCD5-013237472C44}" type="slidenum">
              <a:rPr lang="en-US" smtClean="0"/>
              <a:t>‹#›</a:t>
            </a:fld>
            <a:endParaRPr lang="en-US"/>
          </a:p>
        </p:txBody>
      </p:sp>
      <p:grpSp>
        <p:nvGrpSpPr>
          <p:cNvPr id="8" name="Group 7"/>
          <p:cNvGrpSpPr/>
          <p:nvPr/>
        </p:nvGrpSpPr>
        <p:grpSpPr>
          <a:xfrm>
            <a:off x="1194101" y="2887530"/>
            <a:ext cx="6779110" cy="923330"/>
            <a:chOff x="1172584" y="1381459"/>
            <a:chExt cx="6779110" cy="923330"/>
          </a:xfrm>
          <a:effectLst>
            <a:outerShdw blurRad="38100" dist="12700" dir="16200000" rotWithShape="0">
              <a:prstClr val="black">
                <a:alpha val="30000"/>
              </a:prstClr>
            </a:outerShdw>
          </a:effectLst>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rPr>
                <a:t></a:t>
              </a:r>
              <a:endParaRPr lang="en-US" sz="5400" dirty="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293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183341" y="1387737"/>
            <a:ext cx="6777318" cy="1731982"/>
          </a:xfrm>
        </p:spPr>
        <p:txBody>
          <a:bodyPr anchor="b"/>
          <a:lstStyle>
            <a:lvl1pPr>
              <a:defRPr>
                <a:ln w="3175">
                  <a:solidFill>
                    <a:schemeClr val="tx1">
                      <a:alpha val="65000"/>
                    </a:schemeClr>
                  </a:solidFill>
                </a:ln>
                <a:solidFill>
                  <a:schemeClr val="tx1"/>
                </a:solidFill>
                <a:effectLst>
                  <a:outerShdw blurRad="25400" dist="12700" dir="14220000" rotWithShape="0">
                    <a:prstClr val="black">
                      <a:alpha val="50000"/>
                    </a:prstClr>
                  </a:outerShdw>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767862"/>
            <a:ext cx="6400800" cy="1752600"/>
          </a:xfrm>
        </p:spPr>
        <p:txBody>
          <a:bodyPr/>
          <a:lstStyle>
            <a:lvl1pPr marL="0" indent="0" algn="ctr">
              <a:buNone/>
              <a:defRPr>
                <a:solidFill>
                  <a:schemeClr val="tx1"/>
                </a:solidFill>
                <a:effectLst>
                  <a:outerShdw blurRad="34925" dist="12700" dir="14400000" rotWithShape="0">
                    <a:prstClr val="black">
                      <a:alpha val="21000"/>
                    </a:prst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B5223C0-85AD-4F33-BC5F-1A5B7A492B74}" type="datetimeFigureOut">
              <a:rPr lang="en-US" smtClean="0"/>
              <a:t>11/27/2018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7FB0FF-9B90-4099-BCD5-013237472C44}" type="slidenum">
              <a:rPr lang="en-US" smtClean="0"/>
              <a:t>‹#›</a:t>
            </a:fld>
            <a:endParaRPr lang="en-US"/>
          </a:p>
        </p:txBody>
      </p:sp>
      <p:sp>
        <p:nvSpPr>
          <p:cNvPr id="11" name="Title 10"/>
          <p:cNvSpPr>
            <a:spLocks noGrp="1"/>
          </p:cNvSpPr>
          <p:nvPr>
            <p:ph type="title"/>
          </p:nvPr>
        </p:nvSpPr>
        <p:spPr/>
        <p:txBody>
          <a:bodyPr/>
          <a:lstStyle/>
          <a:p>
            <a:r>
              <a:rPr lang="en-US" smtClean="0"/>
              <a:t>Click to edit Master title style</a:t>
            </a:r>
            <a:endParaRPr lang="en-US"/>
          </a:p>
        </p:txBody>
      </p:sp>
      <p:grpSp>
        <p:nvGrpSpPr>
          <p:cNvPr id="12" name="Group 11"/>
          <p:cNvGrpSpPr/>
          <p:nvPr/>
        </p:nvGrpSpPr>
        <p:grpSpPr>
          <a:xfrm>
            <a:off x="1172584" y="1392217"/>
            <a:ext cx="6779110" cy="923330"/>
            <a:chOff x="1172584" y="1381459"/>
            <a:chExt cx="6779110" cy="923330"/>
          </a:xfrm>
        </p:grpSpPr>
        <p:sp>
          <p:nvSpPr>
            <p:cNvPr id="13" name="TextBox 12"/>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4" name="Straight Connector 13"/>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overrideClrMapping bg1="lt1" tx1="dk1" bg2="lt2" tx2="dk2" accent1="accent1" accent2="accent2" accent3="accent3" accent4="accent4" accent5="accent5" accent6="accent6" hlink="hlink" folHlink="folHlink"/>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pic>
        <p:nvPicPr>
          <p:cNvPr id="12" name="Picture 11" descr="CoverOverlay.png"/>
          <p:cNvPicPr>
            <a:picLocks noChangeAspect="1"/>
          </p:cNvPicPr>
          <p:nvPr/>
        </p:nvPicPr>
        <p:blipFill>
          <a:blip r:embed="rId2" cstate="print">
            <a:lum/>
          </a:blip>
          <a:stretch>
            <a:fillRect/>
          </a:stretch>
        </p:blipFill>
        <p:spPr>
          <a:xfrm>
            <a:off x="0" y="0"/>
            <a:ext cx="9144000" cy="6858000"/>
          </a:xfrm>
          <a:prstGeom prst="rect">
            <a:avLst/>
          </a:prstGeom>
        </p:spPr>
      </p:pic>
      <p:grpSp>
        <p:nvGrpSpPr>
          <p:cNvPr id="7" name="Group 7"/>
          <p:cNvGrpSpPr/>
          <p:nvPr/>
        </p:nvGrpSpPr>
        <p:grpSpPr>
          <a:xfrm>
            <a:off x="1172584" y="2887579"/>
            <a:ext cx="6779110" cy="923330"/>
            <a:chOff x="1172584" y="1381459"/>
            <a:chExt cx="6779110" cy="923330"/>
          </a:xfrm>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7412"/>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690040" y="1204857"/>
            <a:ext cx="7754713" cy="1910716"/>
          </a:xfrm>
        </p:spPr>
        <p:txBody>
          <a:bodyPr anchor="b"/>
          <a:lstStyle>
            <a:lvl1pPr algn="ctr">
              <a:defRPr sz="5400" b="0" cap="none" baseline="0">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699248" y="3767316"/>
            <a:ext cx="7734747" cy="1500187"/>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B5223C0-85AD-4F33-BC5F-1A5B7A492B74}" type="datetimeFigureOut">
              <a:rPr lang="en-US" smtClean="0"/>
              <a:t>11/27/2018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7FB0FF-9B90-4099-BCD5-013237472C44}"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BB5223C0-85AD-4F33-BC5F-1A5B7A492B74}" type="datetimeFigureOut">
              <a:rPr lang="en-US" smtClean="0"/>
              <a:t>11/27/2018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7FB0FF-9B90-4099-BCD5-013237472C44}" type="slidenum">
              <a:rPr lang="en-US" smtClean="0"/>
              <a:t>‹#›</a:t>
            </a:fld>
            <a:endParaRPr lang="en-US"/>
          </a:p>
        </p:txBody>
      </p:sp>
      <p:sp>
        <p:nvSpPr>
          <p:cNvPr id="12" name="Title 11"/>
          <p:cNvSpPr>
            <a:spLocks noGrp="1"/>
          </p:cNvSpPr>
          <p:nvPr>
            <p:ph type="title"/>
          </p:nvPr>
        </p:nvSpPr>
        <p:spPr/>
        <p:txBody>
          <a:bodyPr/>
          <a:lstStyle>
            <a:lvl1pPr>
              <a:defRPr>
                <a:solidFill>
                  <a:schemeClr val="tx2"/>
                </a:solidFill>
              </a:defRPr>
            </a:lvl1pPr>
          </a:lstStyle>
          <a:p>
            <a:r>
              <a:rPr lang="en-US" smtClean="0"/>
              <a:t>Click to edit Master title style</a:t>
            </a:r>
            <a:endParaRPr lang="en-US" dirty="0"/>
          </a:p>
        </p:txBody>
      </p:sp>
      <p:grpSp>
        <p:nvGrpSpPr>
          <p:cNvPr id="13" name="Group 12"/>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8" name="Content Placeholder 7"/>
          <p:cNvSpPr>
            <a:spLocks noGrp="1"/>
          </p:cNvSpPr>
          <p:nvPr>
            <p:ph sz="quarter" idx="13"/>
          </p:nvPr>
        </p:nvSpPr>
        <p:spPr>
          <a:xfrm>
            <a:off x="685800" y="2240280"/>
            <a:ext cx="3803904"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Content Placeholder 9"/>
          <p:cNvSpPr>
            <a:spLocks noGrp="1"/>
          </p:cNvSpPr>
          <p:nvPr>
            <p:ph sz="quarter" idx="14"/>
          </p:nvPr>
        </p:nvSpPr>
        <p:spPr>
          <a:xfrm>
            <a:off x="4645151" y="2240280"/>
            <a:ext cx="3803904"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051560" y="2240280"/>
            <a:ext cx="3442446"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8488" y="2947595"/>
            <a:ext cx="3803904"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02306" y="2240280"/>
            <a:ext cx="3447288"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944368"/>
            <a:ext cx="3799728"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B5223C0-85AD-4F33-BC5F-1A5B7A492B74}" type="datetimeFigureOut">
              <a:rPr lang="en-US" smtClean="0"/>
              <a:t>11/27/2018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A7FB0FF-9B90-4099-BCD5-013237472C44}" type="slidenum">
              <a:rPr lang="en-US" smtClean="0"/>
              <a:t>‹#›</a:t>
            </a:fld>
            <a:endParaRPr lang="en-US"/>
          </a:p>
        </p:txBody>
      </p:sp>
      <p:grpSp>
        <p:nvGrpSpPr>
          <p:cNvPr id="14" name="Group 13"/>
          <p:cNvGrpSpPr/>
          <p:nvPr/>
        </p:nvGrpSpPr>
        <p:grpSpPr>
          <a:xfrm>
            <a:off x="1172584" y="1392217"/>
            <a:ext cx="6779110" cy="923330"/>
            <a:chOff x="1172584" y="1381459"/>
            <a:chExt cx="6779110" cy="923330"/>
          </a:xfrm>
        </p:grpSpPr>
        <p:sp>
          <p:nvSpPr>
            <p:cNvPr id="16" name="TextBox 15"/>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7" name="Straight Connector 16"/>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B5223C0-85AD-4F33-BC5F-1A5B7A492B74}" type="datetimeFigureOut">
              <a:rPr lang="en-US" smtClean="0"/>
              <a:t>11/27/2018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A7FB0FF-9B90-4099-BCD5-013237472C44}" type="slidenum">
              <a:rPr lang="en-US" smtClean="0"/>
              <a:t>‹#›</a:t>
            </a:fld>
            <a:endParaRPr lang="en-US"/>
          </a:p>
        </p:txBody>
      </p:sp>
      <p:grpSp>
        <p:nvGrpSpPr>
          <p:cNvPr id="10" name="Group 9"/>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B5223C0-85AD-4F33-BC5F-1A5B7A492B74}" type="datetimeFigureOut">
              <a:rPr lang="en-US" smtClean="0"/>
              <a:t>11/27/2018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A7FB0FF-9B90-4099-BCD5-013237472C44}"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BB5223C0-85AD-4F33-BC5F-1A5B7A492B74}" type="datetimeFigureOut">
              <a:rPr lang="en-US" smtClean="0"/>
              <a:t>11/27/2018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4A7FB0FF-9B90-4099-BCD5-013237472C44}"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34579" y="1678195"/>
            <a:ext cx="3422483" cy="1886921"/>
          </a:xfrm>
        </p:spPr>
        <p:txBody>
          <a:bodyPr anchor="b"/>
          <a:lstStyle>
            <a:lvl1pPr algn="l">
              <a:defRPr sz="2800" b="0"/>
            </a:lvl1pPr>
          </a:lstStyle>
          <a:p>
            <a:r>
              <a:rPr lang="en-US" smtClean="0"/>
              <a:t>Click to edit Master title style</a:t>
            </a:r>
            <a:endParaRPr lang="en-US"/>
          </a:p>
        </p:txBody>
      </p:sp>
      <p:sp>
        <p:nvSpPr>
          <p:cNvPr id="3" name="Content Placeholder 2"/>
          <p:cNvSpPr>
            <a:spLocks noGrp="1"/>
          </p:cNvSpPr>
          <p:nvPr>
            <p:ph idx="1"/>
          </p:nvPr>
        </p:nvSpPr>
        <p:spPr>
          <a:xfrm>
            <a:off x="692001" y="559398"/>
            <a:ext cx="4116667" cy="5566765"/>
          </a:xfrm>
        </p:spPr>
        <p:txBody>
          <a:bodyPr anchor="ct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034579" y="3603812"/>
            <a:ext cx="3411725" cy="2517289"/>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B5223C0-85AD-4F33-BC5F-1A5B7A492B74}" type="datetimeFigureOut">
              <a:rPr lang="en-US" smtClean="0"/>
              <a:t>11/27/2018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7FB0FF-9B90-4099-BCD5-013237472C44}" type="slidenum">
              <a:rPr lang="en-US" smtClean="0"/>
              <a:t>‹#›</a:t>
            </a:fld>
            <a:endParaRPr lang="en-US"/>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731" y="4668818"/>
            <a:ext cx="7767021" cy="644729"/>
          </a:xfrm>
        </p:spPr>
        <p:txBody>
          <a:bodyPr anchor="b"/>
          <a:lstStyle>
            <a:lvl1pPr algn="ctr">
              <a:defRPr sz="2800" b="0"/>
            </a:lvl1pPr>
          </a:lstStyle>
          <a:p>
            <a:r>
              <a:rPr lang="en-US" smtClean="0"/>
              <a:t>Click to edit Master title style</a:t>
            </a:r>
            <a:endParaRPr lang="en-US"/>
          </a:p>
        </p:txBody>
      </p:sp>
      <p:sp>
        <p:nvSpPr>
          <p:cNvPr id="3" name="Picture Placeholder 2"/>
          <p:cNvSpPr>
            <a:spLocks noGrp="1"/>
          </p:cNvSpPr>
          <p:nvPr>
            <p:ph type="pic" idx="1"/>
          </p:nvPr>
        </p:nvSpPr>
        <p:spPr>
          <a:xfrm rot="240000">
            <a:off x="2183792" y="666965"/>
            <a:ext cx="4772156" cy="3598016"/>
          </a:xfrm>
          <a:solidFill>
            <a:srgbClr val="FFFFFF">
              <a:shade val="85000"/>
            </a:srgbClr>
          </a:solidFill>
          <a:ln w="190500" cap="sq">
            <a:solidFill>
              <a:srgbClr val="FFFFFF"/>
            </a:solidFill>
            <a:miter lim="800000"/>
          </a:ln>
          <a:effectLst>
            <a:outerShdw blurRad="65000" dist="50800" dir="12900000" kx="195000" ky="145000" algn="tl" rotWithShape="0">
              <a:srgbClr val="000000">
                <a:alpha val="24000"/>
              </a:srgbClr>
            </a:outerShdw>
          </a:effectLst>
          <a:scene3d>
            <a:camera prst="orthographicFront">
              <a:rot lat="0" lon="0" rev="360000"/>
            </a:camera>
            <a:lightRig rig="twoPt" dir="t">
              <a:rot lat="0" lon="0" rev="7200000"/>
            </a:lightRig>
          </a:scene3d>
          <a:sp3d contourW="12700">
            <a:bevelT w="25400" h="19050"/>
            <a:contourClr>
              <a:srgbClr val="969696"/>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8489" y="5324306"/>
            <a:ext cx="7756264" cy="804862"/>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B5223C0-85AD-4F33-BC5F-1A5B7A492B74}" type="datetimeFigureOut">
              <a:rPr lang="en-US" smtClean="0"/>
              <a:t>11/27/2018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7FB0FF-9B90-4099-BCD5-013237472C44}" type="slidenum">
              <a:rPr lang="en-US" smtClean="0"/>
              <a:t>‹#›</a:t>
            </a:fld>
            <a:endParaRPr lang="en-US"/>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B5223C0-85AD-4F33-BC5F-1A5B7A492B74}" type="datetimeFigureOut">
              <a:rPr lang="en-US" smtClean="0"/>
              <a:t>11/27/2018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7FB0FF-9B90-4099-BCD5-013237472C44}" type="slidenum">
              <a:rPr lang="en-US" smtClean="0"/>
              <a:t>‹#›</a:t>
            </a:fld>
            <a:endParaRPr lang="en-US"/>
          </a:p>
        </p:txBody>
      </p:sp>
      <p:grpSp>
        <p:nvGrpSpPr>
          <p:cNvPr id="11" name="Group 10"/>
          <p:cNvGrpSpPr/>
          <p:nvPr/>
        </p:nvGrpSpPr>
        <p:grpSpPr>
          <a:xfrm>
            <a:off x="1172584" y="1392217"/>
            <a:ext cx="6779110" cy="923330"/>
            <a:chOff x="1172584" y="1381459"/>
            <a:chExt cx="6779110" cy="923330"/>
          </a:xfrm>
        </p:grpSpPr>
        <p:sp>
          <p:nvSpPr>
            <p:cNvPr id="15" name="TextBox 14"/>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6" name="Straight Connector 15"/>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6560" y="559398"/>
            <a:ext cx="1678193" cy="556676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8488" y="849854"/>
            <a:ext cx="5507917" cy="502382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B5223C0-85AD-4F33-BC5F-1A5B7A492B74}" type="datetimeFigureOut">
              <a:rPr lang="en-US" smtClean="0"/>
              <a:t>11/27/2018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7FB0FF-9B90-4099-BCD5-013237472C44}" type="slidenum">
              <a:rPr lang="en-US" smtClean="0"/>
              <a:t>‹#›</a:t>
            </a:fld>
            <a:endParaRPr lang="en-US"/>
          </a:p>
        </p:txBody>
      </p:sp>
      <p:grpSp>
        <p:nvGrpSpPr>
          <p:cNvPr id="11" name="Group 10"/>
          <p:cNvGrpSpPr/>
          <p:nvPr/>
        </p:nvGrpSpPr>
        <p:grpSpPr>
          <a:xfrm rot="5400000">
            <a:off x="3909050" y="2880823"/>
            <a:ext cx="5480154" cy="923330"/>
            <a:chOff x="1815339" y="1381459"/>
            <a:chExt cx="5480154" cy="923330"/>
          </a:xfrm>
        </p:grpSpPr>
        <p:sp>
          <p:nvSpPr>
            <p:cNvPr id="12" name="TextBox 11"/>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3" name="Straight Connector 12"/>
            <p:cNvCxnSpPr/>
            <p:nvPr/>
          </p:nvCxnSpPr>
          <p:spPr>
            <a:xfrm flipH="1" flipV="1">
              <a:off x="1815339" y="1924709"/>
              <a:ext cx="2468880" cy="2505"/>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a:off x="4826613" y="1927417"/>
              <a:ext cx="2468880"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B5223C0-85AD-4F33-BC5F-1A5B7A492B74}" type="datetimeFigureOut">
              <a:rPr lang="en-US" smtClean="0"/>
              <a:t>11/27/2018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7FB0FF-9B90-4099-BCD5-013237472C44}" type="slidenum">
              <a:rPr lang="en-US" smtClean="0"/>
              <a:t>‹#›</a:t>
            </a:fld>
            <a:endParaRPr lang="en-US"/>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B5223C0-85AD-4F33-BC5F-1A5B7A492B74}" type="datetimeFigureOut">
              <a:rPr lang="en-US" smtClean="0"/>
              <a:t>11/27/2018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7FB0FF-9B90-4099-BCD5-013237472C44}" type="slidenum">
              <a:rPr lang="en-US" smtClean="0"/>
              <a:t>‹#›</a:t>
            </a:fld>
            <a:endParaRPr lang="en-US"/>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B5223C0-85AD-4F33-BC5F-1A5B7A492B74}" type="datetimeFigureOut">
              <a:rPr lang="en-US" smtClean="0"/>
              <a:t>11/27/2018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7FB0FF-9B90-4099-BCD5-013237472C44}" type="slidenum">
              <a:rPr lang="en-US" smtClean="0"/>
              <a:t>‹#›</a:t>
            </a:fld>
            <a:endParaRPr lang="en-US"/>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B5223C0-85AD-4F33-BC5F-1A5B7A492B74}" type="datetimeFigureOut">
              <a:rPr lang="en-US" smtClean="0"/>
              <a:t>11/27/2018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7FB0FF-9B90-4099-BCD5-013237472C44}" type="slidenum">
              <a:rPr lang="en-US" smtClean="0"/>
              <a:t>‹#›</a:t>
            </a:fld>
            <a:endParaRPr lang="en-US"/>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B5223C0-85AD-4F33-BC5F-1A5B7A492B74}" type="datetimeFigureOut">
              <a:rPr lang="en-US" smtClean="0"/>
              <a:t>11/27/2018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A7FB0FF-9B90-4099-BCD5-013237472C44}" type="slidenum">
              <a:rPr lang="en-US" smtClean="0"/>
              <a:t>‹#›</a:t>
            </a:fld>
            <a:endParaRPr lang="en-US"/>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B5223C0-85AD-4F33-BC5F-1A5B7A492B74}" type="datetimeFigureOut">
              <a:rPr lang="en-US" smtClean="0"/>
              <a:t>11/27/2018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A7FB0FF-9B90-4099-BCD5-013237472C44}"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BB5223C0-85AD-4F33-BC5F-1A5B7A492B74}" type="datetimeFigureOut">
              <a:rPr lang="en-US" smtClean="0"/>
              <a:t>11/27/2018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7FB0FF-9B90-4099-BCD5-013237472C44}" type="slidenum">
              <a:rPr lang="en-US" smtClean="0"/>
              <a:t>‹#›</a:t>
            </a:fld>
            <a:endParaRPr lang="en-US"/>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B5223C0-85AD-4F33-BC5F-1A5B7A492B74}" type="datetimeFigureOut">
              <a:rPr lang="en-US" smtClean="0"/>
              <a:t>11/27/2018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A7FB0FF-9B90-4099-BCD5-013237472C44}" type="slidenum">
              <a:rPr lang="en-US" smtClean="0"/>
              <a:t>‹#›</a:t>
            </a:fld>
            <a:endParaRPr lang="en-US"/>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B5223C0-85AD-4F33-BC5F-1A5B7A492B74}" type="datetimeFigureOut">
              <a:rPr lang="en-US" smtClean="0"/>
              <a:t>11/27/2018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7FB0FF-9B90-4099-BCD5-013237472C44}" type="slidenum">
              <a:rPr lang="en-US" smtClean="0"/>
              <a:t>‹#›</a:t>
            </a:fld>
            <a:endParaRPr lang="en-US"/>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BB5223C0-85AD-4F33-BC5F-1A5B7A492B74}" type="datetimeFigureOut">
              <a:rPr lang="en-US" smtClean="0"/>
              <a:t>11/27/2018</a:t>
            </a:fld>
            <a:endParaRPr lang="en-US"/>
          </a:p>
        </p:txBody>
      </p:sp>
      <p:sp>
        <p:nvSpPr>
          <p:cNvPr id="9" name="Slide Number Placeholder 8"/>
          <p:cNvSpPr>
            <a:spLocks noGrp="1"/>
          </p:cNvSpPr>
          <p:nvPr>
            <p:ph type="sldNum" sz="quarter" idx="11"/>
          </p:nvPr>
        </p:nvSpPr>
        <p:spPr/>
        <p:txBody>
          <a:bodyPr/>
          <a:lstStyle/>
          <a:p>
            <a:fld id="{4A7FB0FF-9B90-4099-BCD5-013237472C44}" type="slidenum">
              <a:rPr lang="en-US" smtClean="0"/>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B5223C0-85AD-4F33-BC5F-1A5B7A492B74}" type="datetimeFigureOut">
              <a:rPr lang="en-US" smtClean="0"/>
              <a:t>11/27/2018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7FB0FF-9B90-4099-BCD5-013237472C44}" type="slidenum">
              <a:rPr lang="en-US" smtClean="0"/>
              <a:t>‹#›</a:t>
            </a:fld>
            <a:endParaRPr lang="en-US"/>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B5223C0-85AD-4F33-BC5F-1A5B7A492B74}" type="datetimeFigureOut">
              <a:rPr lang="en-US" smtClean="0"/>
              <a:t>11/27/2018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7FB0FF-9B90-4099-BCD5-013237472C44}"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BB5223C0-85AD-4F33-BC5F-1A5B7A492B74}" type="datetimeFigureOut">
              <a:rPr lang="en-US" smtClean="0"/>
              <a:t>11/27/2018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A7FB0FF-9B90-4099-BCD5-013237472C44}"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BB5223C0-85AD-4F33-BC5F-1A5B7A492B74}" type="datetimeFigureOut">
              <a:rPr lang="en-US" smtClean="0"/>
              <a:t>11/27/2018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A7FB0FF-9B90-4099-BCD5-013237472C44}"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B5223C0-85AD-4F33-BC5F-1A5B7A492B74}" type="datetimeFigureOut">
              <a:rPr lang="en-US" smtClean="0"/>
              <a:t>11/27/2018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A7FB0FF-9B90-4099-BCD5-013237472C44}"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BB5223C0-85AD-4F33-BC5F-1A5B7A492B74}" type="datetimeFigureOut">
              <a:rPr lang="en-US" smtClean="0"/>
              <a:t>11/27/2018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7FB0FF-9B90-4099-BCD5-013237472C44}"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BB5223C0-85AD-4F33-BC5F-1A5B7A492B74}" type="datetimeFigureOut">
              <a:rPr lang="en-US" smtClean="0"/>
              <a:t>11/27/2018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7FB0FF-9B90-4099-BCD5-013237472C44}"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BB5223C0-85AD-4F33-BC5F-1A5B7A492B74}" type="datetimeFigureOut">
              <a:rPr lang="en-US" smtClean="0"/>
              <a:t>11/27/2018</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4A7FB0FF-9B90-4099-BCD5-013237472C44}"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152400" y="1634971"/>
            <a:ext cx="8831802" cy="504547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399" y="152400"/>
            <a:ext cx="8814047" cy="1346447"/>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381000" y="355847"/>
            <a:ext cx="8381260" cy="1054394"/>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380999" y="1719071"/>
            <a:ext cx="8407893" cy="440740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70888" y="6356350"/>
            <a:ext cx="2133600" cy="274320"/>
          </a:xfrm>
          <a:prstGeom prst="rect">
            <a:avLst/>
          </a:prstGeom>
        </p:spPr>
        <p:txBody>
          <a:bodyPr vert="horz" lIns="91440" tIns="45720" rIns="91440" bIns="45720" rtlCol="0" anchor="ctr"/>
          <a:lstStyle>
            <a:lvl1pPr algn="l">
              <a:defRPr sz="1100">
                <a:solidFill>
                  <a:schemeClr val="tx2"/>
                </a:solidFill>
              </a:defRPr>
            </a:lvl1pPr>
          </a:lstStyle>
          <a:p>
            <a:fld id="{BB5223C0-85AD-4F33-BC5F-1A5B7A492B74}" type="datetimeFigureOut">
              <a:rPr lang="en-US" smtClean="0"/>
              <a:t>11/27/2018</a:t>
            </a:fld>
            <a:endParaRPr lang="en-US"/>
          </a:p>
        </p:txBody>
      </p:sp>
      <p:sp>
        <p:nvSpPr>
          <p:cNvPr id="5" name="Footer Placeholder 4"/>
          <p:cNvSpPr>
            <a:spLocks noGrp="1"/>
          </p:cNvSpPr>
          <p:nvPr>
            <p:ph type="ftr" sz="quarter" idx="3"/>
          </p:nvPr>
        </p:nvSpPr>
        <p:spPr>
          <a:xfrm>
            <a:off x="3048000" y="6356350"/>
            <a:ext cx="3352800" cy="274320"/>
          </a:xfrm>
          <a:prstGeom prst="rect">
            <a:avLst/>
          </a:prstGeom>
        </p:spPr>
        <p:txBody>
          <a:bodyPr vert="horz" lIns="91440" tIns="45720" rIns="91440" bIns="45720" rtlCol="0" anchor="ctr"/>
          <a:lstStyle>
            <a:lvl1pPr algn="ctr">
              <a:defRPr sz="1100">
                <a:solidFill>
                  <a:schemeClr val="tx2"/>
                </a:solidFill>
              </a:defRPr>
            </a:lvl1pPr>
          </a:lstStyle>
          <a:p>
            <a:endParaRPr lang="en-US"/>
          </a:p>
        </p:txBody>
      </p:sp>
      <p:sp>
        <p:nvSpPr>
          <p:cNvPr id="6" name="Slide Number Placeholder 5"/>
          <p:cNvSpPr>
            <a:spLocks noGrp="1"/>
          </p:cNvSpPr>
          <p:nvPr>
            <p:ph type="sldNum" sz="quarter" idx="4"/>
          </p:nvPr>
        </p:nvSpPr>
        <p:spPr>
          <a:xfrm>
            <a:off x="8234680" y="6355080"/>
            <a:ext cx="582966" cy="274320"/>
          </a:xfrm>
          <a:prstGeom prst="rect">
            <a:avLst/>
          </a:prstGeom>
          <a:ln w="19050">
            <a:noFill/>
          </a:ln>
        </p:spPr>
        <p:txBody>
          <a:bodyPr vert="horz" lIns="91440" tIns="45720" rIns="91440" bIns="45720" rtlCol="0" anchor="ctr"/>
          <a:lstStyle>
            <a:lvl1pPr algn="ctr">
              <a:defRPr sz="1100">
                <a:solidFill>
                  <a:schemeClr val="tx2"/>
                </a:solidFill>
              </a:defRPr>
            </a:lvl1pPr>
          </a:lstStyle>
          <a:p>
            <a:fld id="{4A7FB0FF-9B90-4099-BCD5-013237472C44}"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0" eaLnBrk="1" latinLnBrk="0" hangingPunct="1">
        <a:spcBef>
          <a:spcPct val="0"/>
        </a:spcBef>
        <a:buNone/>
        <a:defRPr sz="3200" kern="1200" cap="all" spc="200" baseline="0">
          <a:ln>
            <a:noFill/>
          </a:ln>
          <a:solidFill>
            <a:schemeClr val="bg1"/>
          </a:solidFill>
          <a:effectLst/>
          <a:latin typeface="+mj-lt"/>
          <a:ea typeface="+mj-ea"/>
          <a:cs typeface="+mj-cs"/>
        </a:defRPr>
      </a:lvl1pPr>
    </p:titleStyle>
    <p:bodyStyle>
      <a:lvl1pPr marL="274320" indent="-228600" algn="l" defTabSz="914400" rtl="0" eaLnBrk="1" latinLnBrk="0" hangingPunct="1">
        <a:spcBef>
          <a:spcPct val="20000"/>
        </a:spcBef>
        <a:buClr>
          <a:schemeClr val="accent1"/>
        </a:buClr>
        <a:buFont typeface="Wingdings 2" pitchFamily="18" charset="2"/>
        <a:buChar char=""/>
        <a:defRPr sz="2000" kern="1200" spc="150" baseline="0">
          <a:solidFill>
            <a:schemeClr val="tx2"/>
          </a:solidFill>
          <a:latin typeface="+mn-lt"/>
          <a:ea typeface="+mn-ea"/>
          <a:cs typeface="+mn-cs"/>
        </a:defRPr>
      </a:lvl1pPr>
      <a:lvl2pPr marL="548640" indent="-182880" algn="l" defTabSz="914400" rtl="0" eaLnBrk="1" latinLnBrk="0" hangingPunct="1">
        <a:spcBef>
          <a:spcPct val="20000"/>
        </a:spcBef>
        <a:buClr>
          <a:schemeClr val="accent2"/>
        </a:buClr>
        <a:buFont typeface="Wingdings" pitchFamily="2" charset="2"/>
        <a:buChar char="§"/>
        <a:defRPr sz="1800" kern="1200" spc="100" baseline="0">
          <a:solidFill>
            <a:schemeClr val="tx2"/>
          </a:solidFill>
          <a:latin typeface="+mn-lt"/>
          <a:ea typeface="+mn-ea"/>
          <a:cs typeface="+mn-cs"/>
        </a:defRPr>
      </a:lvl2pPr>
      <a:lvl3pPr marL="822960" indent="-182880" algn="l" defTabSz="914400" rtl="0" eaLnBrk="1" latinLnBrk="0" hangingPunct="1">
        <a:spcBef>
          <a:spcPct val="20000"/>
        </a:spcBef>
        <a:buClr>
          <a:schemeClr val="accent3"/>
        </a:buClr>
        <a:buFont typeface="Wingdings" pitchFamily="2" charset="2"/>
        <a:buChar char="§"/>
        <a:defRPr sz="1600" kern="1200" spc="100" baseline="0">
          <a:solidFill>
            <a:schemeClr val="tx2"/>
          </a:solidFill>
          <a:latin typeface="+mn-lt"/>
          <a:ea typeface="+mn-ea"/>
          <a:cs typeface="+mn-cs"/>
        </a:defRPr>
      </a:lvl3pPr>
      <a:lvl4pPr marL="1097280" indent="-182880" algn="l" defTabSz="914400" rtl="0" eaLnBrk="1" latinLnBrk="0" hangingPunct="1">
        <a:spcBef>
          <a:spcPct val="20000"/>
        </a:spcBef>
        <a:buClr>
          <a:schemeClr val="accent4"/>
        </a:buClr>
        <a:buFont typeface="Wingdings" pitchFamily="2" charset="2"/>
        <a:buChar char="§"/>
        <a:defRPr sz="1400" kern="1200">
          <a:solidFill>
            <a:schemeClr val="tx2"/>
          </a:solidFill>
          <a:latin typeface="+mn-lt"/>
          <a:ea typeface="+mn-ea"/>
          <a:cs typeface="+mn-cs"/>
        </a:defRPr>
      </a:lvl4pPr>
      <a:lvl5pPr marL="1280160" indent="-182880" algn="l" defTabSz="914400" rtl="0" eaLnBrk="1" latinLnBrk="0" hangingPunct="1">
        <a:spcBef>
          <a:spcPct val="20000"/>
        </a:spcBef>
        <a:buClr>
          <a:schemeClr val="accent6"/>
        </a:buClr>
        <a:buFont typeface="Wingdings" pitchFamily="2" charset="2"/>
        <a:buChar char="§"/>
        <a:defRPr sz="1300" kern="1200" spc="100" baseline="0">
          <a:solidFill>
            <a:schemeClr val="tx2"/>
          </a:solidFill>
          <a:latin typeface="+mn-lt"/>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flip="none" rotWithShape="1">
            <a:gsLst>
              <a:gs pos="83000">
                <a:schemeClr val="bg1">
                  <a:alpha val="11000"/>
                </a:schemeClr>
              </a:gs>
              <a:gs pos="100000">
                <a:schemeClr val="bg2">
                  <a:lumMod val="75000"/>
                  <a:alpha val="23000"/>
                </a:schemeClr>
              </a:gs>
            </a:gsLst>
            <a:path path="rect">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688490" y="570156"/>
            <a:ext cx="7756263" cy="105425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699247" y="2248347"/>
            <a:ext cx="7745505" cy="387781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60378" y="6161442"/>
            <a:ext cx="2133600" cy="365125"/>
          </a:xfrm>
          <a:prstGeom prst="rect">
            <a:avLst/>
          </a:prstGeom>
        </p:spPr>
        <p:txBody>
          <a:bodyPr vert="horz" lIns="91440" tIns="45720" rIns="91440" bIns="45720" rtlCol="0" anchor="ctr"/>
          <a:lstStyle>
            <a:lvl1pPr algn="l">
              <a:defRPr sz="1200">
                <a:solidFill>
                  <a:schemeClr val="tx2"/>
                </a:solidFill>
              </a:defRPr>
            </a:lvl1pPr>
          </a:lstStyle>
          <a:p>
            <a:fld id="{BB5223C0-85AD-4F33-BC5F-1A5B7A492B74}" type="datetimeFigureOut">
              <a:rPr lang="en-US" smtClean="0"/>
              <a:t>11/27/2018</a:t>
            </a:fld>
            <a:endParaRPr lang="en-US"/>
          </a:p>
        </p:txBody>
      </p:sp>
      <p:sp>
        <p:nvSpPr>
          <p:cNvPr id="5" name="Footer Placeholder 4"/>
          <p:cNvSpPr>
            <a:spLocks noGrp="1"/>
          </p:cNvSpPr>
          <p:nvPr>
            <p:ph type="ftr" sz="quarter" idx="3"/>
          </p:nvPr>
        </p:nvSpPr>
        <p:spPr>
          <a:xfrm>
            <a:off x="3124200" y="6161442"/>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n-US"/>
          </a:p>
        </p:txBody>
      </p:sp>
      <p:sp>
        <p:nvSpPr>
          <p:cNvPr id="6" name="Slide Number Placeholder 5"/>
          <p:cNvSpPr>
            <a:spLocks noGrp="1"/>
          </p:cNvSpPr>
          <p:nvPr>
            <p:ph type="sldNum" sz="quarter" idx="4"/>
          </p:nvPr>
        </p:nvSpPr>
        <p:spPr>
          <a:xfrm>
            <a:off x="6639264" y="6161442"/>
            <a:ext cx="2133600" cy="365125"/>
          </a:xfrm>
          <a:prstGeom prst="rect">
            <a:avLst/>
          </a:prstGeom>
        </p:spPr>
        <p:txBody>
          <a:bodyPr vert="horz" lIns="91440" tIns="45720" rIns="91440" bIns="45720" rtlCol="0" anchor="ctr"/>
          <a:lstStyle>
            <a:lvl1pPr algn="r">
              <a:defRPr sz="1200">
                <a:solidFill>
                  <a:schemeClr val="tx2"/>
                </a:solidFill>
              </a:defRPr>
            </a:lvl1pPr>
          </a:lstStyle>
          <a:p>
            <a:fld id="{4A7FB0FF-9B90-4099-BCD5-013237472C44}"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ctr" defTabSz="914400" rtl="0" eaLnBrk="1" latinLnBrk="0" hangingPunct="1">
        <a:spcBef>
          <a:spcPct val="0"/>
        </a:spcBef>
        <a:buNone/>
        <a:defRPr sz="54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65760" indent="-365760" algn="l" defTabSz="914400" rtl="0" eaLnBrk="1" latinLnBrk="0" hangingPunct="1">
        <a:spcBef>
          <a:spcPct val="20000"/>
        </a:spcBef>
        <a:buClr>
          <a:schemeClr val="accent1"/>
        </a:buClr>
        <a:buFont typeface="Wingdings" pitchFamily="2" charset="2"/>
        <a:buChar char=""/>
        <a:defRPr sz="2400" kern="1200">
          <a:solidFill>
            <a:schemeClr val="tx1">
              <a:lumMod val="85000"/>
              <a:lumOff val="15000"/>
            </a:schemeClr>
          </a:solidFill>
          <a:latin typeface="+mn-lt"/>
          <a:ea typeface="+mn-ea"/>
          <a:cs typeface="+mn-cs"/>
        </a:defRPr>
      </a:lvl1pPr>
      <a:lvl2pPr marL="777240" indent="-365760" algn="l" defTabSz="914400" rtl="0" eaLnBrk="1" latinLnBrk="0" hangingPunct="1">
        <a:spcBef>
          <a:spcPct val="20000"/>
        </a:spcBef>
        <a:buClr>
          <a:schemeClr val="accent1"/>
        </a:buClr>
        <a:buFont typeface="Wingdings" pitchFamily="2" charset="2"/>
        <a:buChar char=""/>
        <a:defRPr sz="2200" kern="1200">
          <a:solidFill>
            <a:schemeClr val="tx1">
              <a:lumMod val="85000"/>
              <a:lumOff val="15000"/>
            </a:schemeClr>
          </a:solidFill>
          <a:latin typeface="+mn-lt"/>
          <a:ea typeface="+mn-ea"/>
          <a:cs typeface="+mn-cs"/>
        </a:defRPr>
      </a:lvl2pPr>
      <a:lvl3pPr marL="1143000" indent="-365760" algn="l" defTabSz="914400" rtl="0" eaLnBrk="1" latinLnBrk="0" hangingPunct="1">
        <a:spcBef>
          <a:spcPct val="20000"/>
        </a:spcBef>
        <a:buClr>
          <a:schemeClr val="accent1"/>
        </a:buClr>
        <a:buFont typeface="Wingdings" pitchFamily="2" charset="2"/>
        <a:buChar char=""/>
        <a:defRPr sz="2000" kern="1200">
          <a:solidFill>
            <a:schemeClr val="tx1">
              <a:lumMod val="85000"/>
              <a:lumOff val="15000"/>
            </a:schemeClr>
          </a:solidFill>
          <a:latin typeface="+mn-lt"/>
          <a:ea typeface="+mn-ea"/>
          <a:cs typeface="+mn-cs"/>
        </a:defRPr>
      </a:lvl3pPr>
      <a:lvl4pPr marL="1508760" indent="-320040" algn="l" defTabSz="914400" rtl="0" eaLnBrk="1" latinLnBrk="0" hangingPunct="1">
        <a:spcBef>
          <a:spcPct val="20000"/>
        </a:spcBef>
        <a:buClr>
          <a:schemeClr val="accent1"/>
        </a:buClr>
        <a:buFont typeface="Wingdings" pitchFamily="2" charset="2"/>
        <a:buChar char=""/>
        <a:defRPr sz="1800" kern="1200">
          <a:solidFill>
            <a:schemeClr val="tx1">
              <a:lumMod val="85000"/>
              <a:lumOff val="15000"/>
            </a:schemeClr>
          </a:solidFill>
          <a:latin typeface="+mn-lt"/>
          <a:ea typeface="+mn-ea"/>
          <a:cs typeface="+mn-cs"/>
        </a:defRPr>
      </a:lvl4pPr>
      <a:lvl5pPr marL="1828800" indent="-320040" algn="l" defTabSz="914400" rtl="0" eaLnBrk="1" latinLnBrk="0" hangingPunct="1">
        <a:spcBef>
          <a:spcPct val="20000"/>
        </a:spcBef>
        <a:buClr>
          <a:schemeClr val="accent1"/>
        </a:buClr>
        <a:buFont typeface="Wingdings" pitchFamily="2" charset="2"/>
        <a:buChar char=""/>
        <a:defRPr sz="1600" kern="1200">
          <a:solidFill>
            <a:schemeClr val="tx1">
              <a:lumMod val="85000"/>
              <a:lumOff val="15000"/>
            </a:schemeClr>
          </a:solidFill>
          <a:latin typeface="+mn-lt"/>
          <a:ea typeface="+mn-ea"/>
          <a:cs typeface="+mn-cs"/>
        </a:defRPr>
      </a:lvl5pPr>
      <a:lvl6pPr marL="214884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6pPr>
      <a:lvl7pPr marL="246888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7pPr>
      <a:lvl8pPr marL="278892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8pPr>
      <a:lvl9pPr marL="310896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4A7FB0FF-9B90-4099-BCD5-013237472C44}" type="slidenum">
              <a:rPr lang="en-US" smtClean="0"/>
              <a:t>‹#›</a:t>
            </a:fld>
            <a:endParaRPr lang="en-US"/>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BB5223C0-85AD-4F33-BC5F-1A5B7A492B74}" type="datetimeFigureOut">
              <a:rPr lang="en-US" smtClean="0"/>
              <a:t>11/27/2018</a:t>
            </a:fld>
            <a:endParaRPr lang="en-US"/>
          </a:p>
        </p:txBody>
      </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Resistance to Cultural Change</a:t>
            </a:r>
            <a:endParaRPr lang="en-US" dirty="0"/>
          </a:p>
        </p:txBody>
      </p:sp>
      <p:sp>
        <p:nvSpPr>
          <p:cNvPr id="3" name="Subtitle 2"/>
          <p:cNvSpPr>
            <a:spLocks noGrp="1"/>
          </p:cNvSpPr>
          <p:nvPr>
            <p:ph type="subTitle" idx="1"/>
          </p:nvPr>
        </p:nvSpPr>
        <p:spPr/>
        <p:txBody>
          <a:bodyPr/>
          <a:lstStyle/>
          <a:p>
            <a:r>
              <a:rPr lang="en-US" dirty="0" smtClean="0"/>
              <a:t>Is Profound!</a:t>
            </a:r>
            <a:endParaRPr lang="en-US" dirty="0"/>
          </a:p>
        </p:txBody>
      </p:sp>
    </p:spTree>
    <p:extLst>
      <p:ext uri="{BB962C8B-B14F-4D97-AF65-F5344CB8AC3E}">
        <p14:creationId xmlns:p14="http://schemas.microsoft.com/office/powerpoint/2010/main" val="200704965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Business world analogy</a:t>
            </a:r>
            <a:endParaRPr lang="en-US" dirty="0"/>
          </a:p>
        </p:txBody>
      </p:sp>
      <p:sp>
        <p:nvSpPr>
          <p:cNvPr id="3" name="Content Placeholder 2"/>
          <p:cNvSpPr>
            <a:spLocks noGrp="1"/>
          </p:cNvSpPr>
          <p:nvPr>
            <p:ph idx="1"/>
          </p:nvPr>
        </p:nvSpPr>
        <p:spPr/>
        <p:txBody>
          <a:bodyPr>
            <a:normAutofit/>
          </a:bodyPr>
          <a:lstStyle/>
          <a:p>
            <a:pPr marL="0" indent="0">
              <a:buNone/>
            </a:pPr>
            <a:r>
              <a:rPr lang="en-US" b="1" dirty="0"/>
              <a:t>The </a:t>
            </a:r>
            <a:r>
              <a:rPr lang="en-US" b="1" dirty="0" smtClean="0"/>
              <a:t>7 </a:t>
            </a:r>
            <a:r>
              <a:rPr lang="en-US" b="1" dirty="0"/>
              <a:t>reasons </a:t>
            </a:r>
            <a:r>
              <a:rPr lang="en-US" b="1" dirty="0" smtClean="0"/>
              <a:t>that (business) </a:t>
            </a:r>
            <a:r>
              <a:rPr lang="en-US" b="1" dirty="0"/>
              <a:t>culture resists change </a:t>
            </a:r>
            <a:br>
              <a:rPr lang="en-US" b="1" dirty="0"/>
            </a:br>
            <a:endParaRPr lang="en-US" b="1" dirty="0" smtClean="0"/>
          </a:p>
          <a:p>
            <a:pPr marL="514350" indent="-514350">
              <a:buFont typeface="+mj-lt"/>
              <a:buAutoNum type="arabicPeriod"/>
            </a:pPr>
            <a:r>
              <a:rPr lang="en-US" b="1" dirty="0" smtClean="0"/>
              <a:t>There </a:t>
            </a:r>
            <a:r>
              <a:rPr lang="en-US" b="1" dirty="0"/>
              <a:t>isn't any real need for the change</a:t>
            </a:r>
          </a:p>
          <a:p>
            <a:pPr marL="514350" indent="-514350">
              <a:buFont typeface="+mj-lt"/>
              <a:buAutoNum type="arabicPeriod"/>
            </a:pPr>
            <a:r>
              <a:rPr lang="en-US" b="1" dirty="0"/>
              <a:t>The change is going to make it harder for them to meet their needs</a:t>
            </a:r>
          </a:p>
          <a:p>
            <a:pPr marL="514350" indent="-514350">
              <a:buFont typeface="+mj-lt"/>
              <a:buAutoNum type="arabicPeriod"/>
            </a:pPr>
            <a:r>
              <a:rPr lang="en-US" b="1" dirty="0"/>
              <a:t>The risks seem to outweigh the benefits</a:t>
            </a:r>
          </a:p>
          <a:p>
            <a:pPr marL="514350" indent="-514350">
              <a:buFont typeface="+mj-lt"/>
              <a:buAutoNum type="arabicPeriod"/>
            </a:pPr>
            <a:r>
              <a:rPr lang="en-US" b="1" dirty="0"/>
              <a:t>They don't think they have the ability to make the change</a:t>
            </a:r>
          </a:p>
          <a:p>
            <a:pPr marL="514350" indent="-514350">
              <a:buFont typeface="+mj-lt"/>
              <a:buAutoNum type="arabicPeriod"/>
            </a:pPr>
            <a:r>
              <a:rPr lang="en-US" b="1" dirty="0"/>
              <a:t>They believe the change will fail</a:t>
            </a:r>
          </a:p>
          <a:p>
            <a:pPr marL="514350" indent="-514350">
              <a:buFont typeface="+mj-lt"/>
              <a:buAutoNum type="arabicPeriod"/>
            </a:pPr>
            <a:r>
              <a:rPr lang="en-US" b="1" dirty="0"/>
              <a:t>Change process is being handled improperly by management</a:t>
            </a:r>
          </a:p>
          <a:p>
            <a:pPr marL="514350" indent="-514350">
              <a:buFont typeface="+mj-lt"/>
              <a:buAutoNum type="arabicPeriod"/>
            </a:pPr>
            <a:r>
              <a:rPr lang="en-US" b="1" dirty="0"/>
              <a:t>The change is inconsistent with their values</a:t>
            </a:r>
          </a:p>
          <a:p>
            <a:endParaRPr lang="en-US" dirty="0"/>
          </a:p>
        </p:txBody>
      </p:sp>
    </p:spTree>
    <p:extLst>
      <p:ext uri="{BB962C8B-B14F-4D97-AF65-F5344CB8AC3E}">
        <p14:creationId xmlns:p14="http://schemas.microsoft.com/office/powerpoint/2010/main" val="333757972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1.  There isn’t any real need for change</a:t>
            </a:r>
            <a:endParaRPr lang="en-US" dirty="0"/>
          </a:p>
        </p:txBody>
      </p:sp>
      <p:sp>
        <p:nvSpPr>
          <p:cNvPr id="2" name="Title 1"/>
          <p:cNvSpPr>
            <a:spLocks noGrp="1"/>
          </p:cNvSpPr>
          <p:nvPr>
            <p:ph type="title"/>
          </p:nvPr>
        </p:nvSpPr>
        <p:spPr/>
        <p:txBody>
          <a:bodyPr>
            <a:normAutofit fontScale="90000"/>
          </a:bodyPr>
          <a:lstStyle/>
          <a:p>
            <a:pPr algn="l"/>
            <a:r>
              <a:rPr lang="en-US" sz="3200" dirty="0" smtClean="0"/>
              <a:t>Mapping on to changing our cultural consumption habits</a:t>
            </a:r>
            <a:endParaRPr lang="en-US" sz="3200" dirty="0"/>
          </a:p>
        </p:txBody>
      </p:sp>
      <p:sp>
        <p:nvSpPr>
          <p:cNvPr id="4" name="TextBox 3"/>
          <p:cNvSpPr txBox="1"/>
          <p:nvPr/>
        </p:nvSpPr>
        <p:spPr>
          <a:xfrm>
            <a:off x="914400" y="2819400"/>
            <a:ext cx="6934200" cy="2677656"/>
          </a:xfrm>
          <a:prstGeom prst="rect">
            <a:avLst/>
          </a:prstGeom>
          <a:noFill/>
        </p:spPr>
        <p:txBody>
          <a:bodyPr wrap="square" rtlCol="0">
            <a:spAutoFit/>
          </a:bodyPr>
          <a:lstStyle/>
          <a:p>
            <a:r>
              <a:rPr lang="en-US" sz="2800" dirty="0" smtClean="0">
                <a:solidFill>
                  <a:srgbClr val="FF0000"/>
                </a:solidFill>
                <a:latin typeface="Arial Black" panose="020B0A04020102020204" pitchFamily="34" charset="0"/>
              </a:rPr>
              <a:t>There is no evidence that suggests our current consumption habits are damaging in any way;  consumption produces a better standard of living – why change that?</a:t>
            </a:r>
            <a:r>
              <a:rPr lang="en-US" dirty="0" smtClean="0"/>
              <a:t>  </a:t>
            </a:r>
            <a:endParaRPr lang="en-US" dirty="0"/>
          </a:p>
        </p:txBody>
      </p:sp>
    </p:spTree>
    <p:extLst>
      <p:ext uri="{BB962C8B-B14F-4D97-AF65-F5344CB8AC3E}">
        <p14:creationId xmlns:p14="http://schemas.microsoft.com/office/powerpoint/2010/main" val="23350734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dirty="0"/>
          </a:p>
        </p:txBody>
      </p:sp>
      <p:sp>
        <p:nvSpPr>
          <p:cNvPr id="2" name="Title 1"/>
          <p:cNvSpPr>
            <a:spLocks noGrp="1"/>
          </p:cNvSpPr>
          <p:nvPr>
            <p:ph type="title"/>
          </p:nvPr>
        </p:nvSpPr>
        <p:spPr/>
        <p:txBody>
          <a:bodyPr>
            <a:normAutofit fontScale="90000"/>
          </a:bodyPr>
          <a:lstStyle/>
          <a:p>
            <a:r>
              <a:rPr lang="en-US" dirty="0" smtClean="0"/>
              <a:t>2.  The change is going to make it harder for them to meet their needs</a:t>
            </a:r>
            <a:endParaRPr lang="en-US" dirty="0"/>
          </a:p>
        </p:txBody>
      </p:sp>
      <p:sp>
        <p:nvSpPr>
          <p:cNvPr id="4" name="TextBox 3"/>
          <p:cNvSpPr txBox="1"/>
          <p:nvPr/>
        </p:nvSpPr>
        <p:spPr>
          <a:xfrm>
            <a:off x="1447800" y="2895600"/>
            <a:ext cx="6705600" cy="2677656"/>
          </a:xfrm>
          <a:prstGeom prst="rect">
            <a:avLst/>
          </a:prstGeom>
          <a:noFill/>
        </p:spPr>
        <p:txBody>
          <a:bodyPr wrap="square" rtlCol="0">
            <a:spAutoFit/>
          </a:bodyPr>
          <a:lstStyle/>
          <a:p>
            <a:r>
              <a:rPr lang="en-US" sz="2800" dirty="0" smtClean="0"/>
              <a:t>Reducing consumption and consumption fossil fuel based energy is too hard to do and will significantly compromise my current lifestyle.  Furthermore, since there is not evidence that compels me to make such a change, Fuck it </a:t>
            </a:r>
            <a:r>
              <a:rPr lang="en-US" dirty="0" smtClean="0"/>
              <a:t>…</a:t>
            </a:r>
            <a:endParaRPr lang="en-US" dirty="0"/>
          </a:p>
        </p:txBody>
      </p:sp>
    </p:spTree>
    <p:extLst>
      <p:ext uri="{BB962C8B-B14F-4D97-AF65-F5344CB8AC3E}">
        <p14:creationId xmlns:p14="http://schemas.microsoft.com/office/powerpoint/2010/main" val="16336769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dirty="0"/>
          </a:p>
        </p:txBody>
      </p:sp>
      <p:sp>
        <p:nvSpPr>
          <p:cNvPr id="2" name="Title 1"/>
          <p:cNvSpPr>
            <a:spLocks noGrp="1"/>
          </p:cNvSpPr>
          <p:nvPr>
            <p:ph type="title"/>
          </p:nvPr>
        </p:nvSpPr>
        <p:spPr>
          <a:xfrm>
            <a:off x="435685" y="274638"/>
            <a:ext cx="8229600" cy="1143000"/>
          </a:xfrm>
        </p:spPr>
        <p:txBody>
          <a:bodyPr>
            <a:normAutofit fontScale="90000"/>
          </a:bodyPr>
          <a:lstStyle/>
          <a:p>
            <a:r>
              <a:rPr lang="en-US" sz="4000" dirty="0" smtClean="0"/>
              <a:t>3. </a:t>
            </a:r>
            <a:r>
              <a:rPr lang="en-US" sz="4000" b="1" dirty="0"/>
              <a:t>The risks seem to outweigh the benefits</a:t>
            </a:r>
            <a:r>
              <a:rPr lang="en-US" b="1" dirty="0"/>
              <a:t/>
            </a:r>
            <a:br>
              <a:rPr lang="en-US" b="1" dirty="0"/>
            </a:br>
            <a:endParaRPr lang="en-US" dirty="0"/>
          </a:p>
        </p:txBody>
      </p:sp>
      <p:sp>
        <p:nvSpPr>
          <p:cNvPr id="4" name="TextBox 3"/>
          <p:cNvSpPr txBox="1"/>
          <p:nvPr/>
        </p:nvSpPr>
        <p:spPr>
          <a:xfrm>
            <a:off x="1524000" y="2492188"/>
            <a:ext cx="5867400" cy="2062103"/>
          </a:xfrm>
          <a:prstGeom prst="rect">
            <a:avLst/>
          </a:prstGeom>
          <a:noFill/>
        </p:spPr>
        <p:txBody>
          <a:bodyPr wrap="square" rtlCol="0">
            <a:spAutoFit/>
          </a:bodyPr>
          <a:lstStyle/>
          <a:p>
            <a:r>
              <a:rPr lang="en-US" sz="3200" b="1" dirty="0"/>
              <a:t>My short term economic security is far more important than long term benefit for the planetary ecosystem</a:t>
            </a:r>
            <a:endParaRPr lang="en-US" sz="3200" dirty="0"/>
          </a:p>
        </p:txBody>
      </p:sp>
    </p:spTree>
    <p:extLst>
      <p:ext uri="{BB962C8B-B14F-4D97-AF65-F5344CB8AC3E}">
        <p14:creationId xmlns:p14="http://schemas.microsoft.com/office/powerpoint/2010/main" val="41112516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dirty="0"/>
          </a:p>
        </p:txBody>
      </p:sp>
      <p:sp>
        <p:nvSpPr>
          <p:cNvPr id="2" name="Title 1"/>
          <p:cNvSpPr>
            <a:spLocks noGrp="1"/>
          </p:cNvSpPr>
          <p:nvPr>
            <p:ph type="title"/>
          </p:nvPr>
        </p:nvSpPr>
        <p:spPr>
          <a:xfrm>
            <a:off x="304800" y="1143000"/>
            <a:ext cx="8229600" cy="1143000"/>
          </a:xfrm>
        </p:spPr>
        <p:txBody>
          <a:bodyPr>
            <a:normAutofit fontScale="90000"/>
          </a:bodyPr>
          <a:lstStyle/>
          <a:p>
            <a:pPr algn="l"/>
            <a:r>
              <a:rPr lang="en-US" sz="3600" b="1" dirty="0" smtClean="0"/>
              <a:t>4. They </a:t>
            </a:r>
            <a:r>
              <a:rPr lang="en-US" sz="3600" b="1" dirty="0"/>
              <a:t>don't think they have the ability to make the change</a:t>
            </a:r>
            <a:r>
              <a:rPr lang="en-US" b="1" dirty="0"/>
              <a:t/>
            </a:r>
            <a:br>
              <a:rPr lang="en-US" b="1" dirty="0"/>
            </a:br>
            <a:endParaRPr lang="en-US" dirty="0"/>
          </a:p>
        </p:txBody>
      </p:sp>
      <p:sp>
        <p:nvSpPr>
          <p:cNvPr id="4" name="TextBox 3"/>
          <p:cNvSpPr txBox="1"/>
          <p:nvPr/>
        </p:nvSpPr>
        <p:spPr>
          <a:xfrm>
            <a:off x="2057400" y="2286000"/>
            <a:ext cx="5334000" cy="1569660"/>
          </a:xfrm>
          <a:prstGeom prst="rect">
            <a:avLst/>
          </a:prstGeom>
          <a:noFill/>
        </p:spPr>
        <p:txBody>
          <a:bodyPr wrap="square" rtlCol="0">
            <a:spAutoFit/>
          </a:bodyPr>
          <a:lstStyle/>
          <a:p>
            <a:r>
              <a:rPr lang="en-US" sz="3200" b="1" dirty="0"/>
              <a:t>I am an individual, what can I </a:t>
            </a:r>
            <a:r>
              <a:rPr lang="en-US" sz="3200" b="1" dirty="0" smtClean="0"/>
              <a:t>do that will actually make any impact</a:t>
            </a:r>
            <a:r>
              <a:rPr lang="en-US" b="1" dirty="0" smtClean="0"/>
              <a:t>?</a:t>
            </a:r>
            <a:endParaRPr lang="en-US" dirty="0"/>
          </a:p>
        </p:txBody>
      </p:sp>
    </p:spTree>
    <p:extLst>
      <p:ext uri="{BB962C8B-B14F-4D97-AF65-F5344CB8AC3E}">
        <p14:creationId xmlns:p14="http://schemas.microsoft.com/office/powerpoint/2010/main" val="41189681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wipe(down)">
                                      <p:cBhvr>
                                        <p:cTn id="7"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dirty="0"/>
          </a:p>
        </p:txBody>
      </p:sp>
      <p:sp>
        <p:nvSpPr>
          <p:cNvPr id="2" name="Title 1"/>
          <p:cNvSpPr>
            <a:spLocks noGrp="1"/>
          </p:cNvSpPr>
          <p:nvPr>
            <p:ph type="title"/>
          </p:nvPr>
        </p:nvSpPr>
        <p:spPr/>
        <p:txBody>
          <a:bodyPr/>
          <a:lstStyle/>
          <a:p>
            <a:r>
              <a:rPr lang="en-US" b="1" dirty="0" smtClean="0"/>
              <a:t>5</a:t>
            </a:r>
            <a:r>
              <a:rPr lang="en-US" sz="3600" b="1" dirty="0" smtClean="0"/>
              <a:t>. They </a:t>
            </a:r>
            <a:r>
              <a:rPr lang="en-US" sz="3600" b="1" dirty="0"/>
              <a:t>believe the change will fail</a:t>
            </a:r>
            <a:endParaRPr lang="en-US" sz="3600" dirty="0"/>
          </a:p>
        </p:txBody>
      </p:sp>
      <p:sp>
        <p:nvSpPr>
          <p:cNvPr id="4" name="TextBox 3"/>
          <p:cNvSpPr txBox="1"/>
          <p:nvPr/>
        </p:nvSpPr>
        <p:spPr>
          <a:xfrm>
            <a:off x="1371600" y="2590800"/>
            <a:ext cx="6477000" cy="3046988"/>
          </a:xfrm>
          <a:prstGeom prst="rect">
            <a:avLst/>
          </a:prstGeom>
          <a:noFill/>
        </p:spPr>
        <p:txBody>
          <a:bodyPr wrap="square" rtlCol="0">
            <a:spAutoFit/>
          </a:bodyPr>
          <a:lstStyle/>
          <a:p>
            <a:r>
              <a:rPr lang="en-US" sz="3200" dirty="0" smtClean="0"/>
              <a:t>Since there is no evidence that changing our consumption habits will have any positive effect then any such mandate to change will surely fail and have significant negative consequences.</a:t>
            </a:r>
            <a:endParaRPr lang="en-US" sz="3200" dirty="0"/>
          </a:p>
        </p:txBody>
      </p:sp>
    </p:spTree>
    <p:extLst>
      <p:ext uri="{BB962C8B-B14F-4D97-AF65-F5344CB8AC3E}">
        <p14:creationId xmlns:p14="http://schemas.microsoft.com/office/powerpoint/2010/main" val="20371347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circle(in)">
                                      <p:cBhvr>
                                        <p:cTn id="7" dur="20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dirty="0"/>
          </a:p>
        </p:txBody>
      </p:sp>
      <p:sp>
        <p:nvSpPr>
          <p:cNvPr id="2" name="Title 1"/>
          <p:cNvSpPr>
            <a:spLocks noGrp="1"/>
          </p:cNvSpPr>
          <p:nvPr>
            <p:ph type="title"/>
          </p:nvPr>
        </p:nvSpPr>
        <p:spPr/>
        <p:txBody>
          <a:bodyPr>
            <a:normAutofit fontScale="90000"/>
          </a:bodyPr>
          <a:lstStyle/>
          <a:p>
            <a:pPr algn="l"/>
            <a:r>
              <a:rPr lang="en-US" sz="3600" b="1" dirty="0" smtClean="0"/>
              <a:t>6. Change </a:t>
            </a:r>
            <a:r>
              <a:rPr lang="en-US" sz="3600" b="1" dirty="0"/>
              <a:t>process is being handled improperly by management</a:t>
            </a:r>
            <a:r>
              <a:rPr lang="en-US" b="1" dirty="0"/>
              <a:t/>
            </a:r>
            <a:br>
              <a:rPr lang="en-US" b="1" dirty="0"/>
            </a:br>
            <a:endParaRPr lang="en-US" dirty="0"/>
          </a:p>
        </p:txBody>
      </p:sp>
      <p:sp>
        <p:nvSpPr>
          <p:cNvPr id="4" name="TextBox 3"/>
          <p:cNvSpPr txBox="1"/>
          <p:nvPr/>
        </p:nvSpPr>
        <p:spPr>
          <a:xfrm>
            <a:off x="1675504" y="2362200"/>
            <a:ext cx="6477896" cy="3539430"/>
          </a:xfrm>
          <a:prstGeom prst="rect">
            <a:avLst/>
          </a:prstGeom>
          <a:noFill/>
        </p:spPr>
        <p:txBody>
          <a:bodyPr wrap="square" rtlCol="0">
            <a:spAutoFit/>
          </a:bodyPr>
          <a:lstStyle/>
          <a:p>
            <a:r>
              <a:rPr lang="en-US" sz="2800" b="1" dirty="0">
                <a:solidFill>
                  <a:srgbClr val="FF0000"/>
                </a:solidFill>
              </a:rPr>
              <a:t>We don't trust our government to make a fair set of </a:t>
            </a:r>
            <a:r>
              <a:rPr lang="en-US" sz="2800" b="1" dirty="0" smtClean="0">
                <a:solidFill>
                  <a:srgbClr val="FF0000"/>
                </a:solidFill>
              </a:rPr>
              <a:t>regulations.  We don’t trust scientific advisors to the government to be unbiased.  All policy recommendations serve only self-interests.  </a:t>
            </a:r>
            <a:r>
              <a:rPr lang="en-US" sz="2800" b="1" dirty="0" smtClean="0">
                <a:solidFill>
                  <a:srgbClr val="FF0000"/>
                </a:solidFill>
              </a:rPr>
              <a:t>No one cares about the “greater good”.</a:t>
            </a:r>
            <a:r>
              <a:rPr lang="en-US" sz="2800" dirty="0" smtClean="0">
                <a:solidFill>
                  <a:srgbClr val="FF0000"/>
                </a:solidFill>
              </a:rPr>
              <a:t/>
            </a:r>
            <a:br>
              <a:rPr lang="en-US" sz="2800" dirty="0" smtClean="0">
                <a:solidFill>
                  <a:srgbClr val="FF0000"/>
                </a:solidFill>
              </a:rPr>
            </a:br>
            <a:endParaRPr lang="en-US" sz="2800" dirty="0">
              <a:solidFill>
                <a:srgbClr val="FF0000"/>
              </a:solidFill>
            </a:endParaRPr>
          </a:p>
        </p:txBody>
      </p:sp>
    </p:spTree>
    <p:extLst>
      <p:ext uri="{BB962C8B-B14F-4D97-AF65-F5344CB8AC3E}">
        <p14:creationId xmlns:p14="http://schemas.microsoft.com/office/powerpoint/2010/main" val="38761828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arn(inVertical)">
                                      <p:cBhvr>
                                        <p:cTn id="7"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dirty="0"/>
          </a:p>
        </p:txBody>
      </p:sp>
      <p:sp>
        <p:nvSpPr>
          <p:cNvPr id="2" name="Title 1"/>
          <p:cNvSpPr>
            <a:spLocks noGrp="1"/>
          </p:cNvSpPr>
          <p:nvPr>
            <p:ph type="title"/>
          </p:nvPr>
        </p:nvSpPr>
        <p:spPr/>
        <p:txBody>
          <a:bodyPr>
            <a:noAutofit/>
          </a:bodyPr>
          <a:lstStyle/>
          <a:p>
            <a:pPr algn="l"/>
            <a:r>
              <a:rPr lang="en-US" sz="3200" b="1" dirty="0" smtClean="0"/>
              <a:t>7. The </a:t>
            </a:r>
            <a:r>
              <a:rPr lang="en-US" sz="3200" b="1" dirty="0"/>
              <a:t>change is inconsistent with their values</a:t>
            </a:r>
          </a:p>
        </p:txBody>
      </p:sp>
      <p:sp>
        <p:nvSpPr>
          <p:cNvPr id="5" name="TextBox 4"/>
          <p:cNvSpPr txBox="1"/>
          <p:nvPr/>
        </p:nvSpPr>
        <p:spPr>
          <a:xfrm>
            <a:off x="1447800" y="2667000"/>
            <a:ext cx="5715000" cy="3416320"/>
          </a:xfrm>
          <a:prstGeom prst="rect">
            <a:avLst/>
          </a:prstGeom>
          <a:noFill/>
        </p:spPr>
        <p:txBody>
          <a:bodyPr wrap="square" rtlCol="0">
            <a:spAutoFit/>
          </a:bodyPr>
          <a:lstStyle/>
          <a:p>
            <a:r>
              <a:rPr lang="en-US" sz="2400" b="1" dirty="0" smtClean="0"/>
              <a:t>Of course it is!</a:t>
            </a:r>
          </a:p>
          <a:p>
            <a:endParaRPr lang="en-US" sz="2400" b="1" dirty="0"/>
          </a:p>
          <a:p>
            <a:r>
              <a:rPr lang="en-US" sz="2400" b="1" dirty="0" smtClean="0"/>
              <a:t>We </a:t>
            </a:r>
            <a:r>
              <a:rPr lang="en-US" sz="2400" b="1" dirty="0"/>
              <a:t>are not part of nature; we control nature; nature does not control </a:t>
            </a:r>
            <a:r>
              <a:rPr lang="en-US" sz="2400" b="1" dirty="0" smtClean="0"/>
              <a:t>us.  We are not in partnership with nature.   The Aboriginal world view is bullshit.   The perfect, precise, logical, and ordered view of the Universe is correct and Humans are Special.</a:t>
            </a:r>
            <a:endParaRPr lang="en-US" sz="2400" dirty="0"/>
          </a:p>
        </p:txBody>
      </p:sp>
    </p:spTree>
    <p:extLst>
      <p:ext uri="{BB962C8B-B14F-4D97-AF65-F5344CB8AC3E}">
        <p14:creationId xmlns:p14="http://schemas.microsoft.com/office/powerpoint/2010/main" val="35282725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2.jpeg"/></Relationships>
</file>

<file path=ppt/theme/_rels/them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image" Target="../media/image3.jpeg"/></Relationships>
</file>

<file path=ppt/theme/_rels/theme4.xml.rels><?xml version="1.0" encoding="UTF-8" standalone="yes"?>
<Relationships xmlns="http://schemas.openxmlformats.org/package/2006/relationships"><Relationship Id="rId1" Type="http://schemas.openxmlformats.org/officeDocument/2006/relationships/image" Target="../media/image6.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Grid">
  <a:themeElements>
    <a:clrScheme name="Grid">
      <a:dk1>
        <a:sysClr val="windowText" lastClr="000000"/>
      </a:dk1>
      <a:lt1>
        <a:sysClr val="window" lastClr="FFFFFF"/>
      </a:lt1>
      <a:dk2>
        <a:srgbClr val="534949"/>
      </a:dk2>
      <a:lt2>
        <a:srgbClr val="CCD1B9"/>
      </a:lt2>
      <a:accent1>
        <a:srgbClr val="C66951"/>
      </a:accent1>
      <a:accent2>
        <a:srgbClr val="BF974D"/>
      </a:accent2>
      <a:accent3>
        <a:srgbClr val="928B70"/>
      </a:accent3>
      <a:accent4>
        <a:srgbClr val="87706B"/>
      </a:accent4>
      <a:accent5>
        <a:srgbClr val="94734E"/>
      </a:accent5>
      <a:accent6>
        <a:srgbClr val="6F777D"/>
      </a:accent6>
      <a:hlink>
        <a:srgbClr val="CC9900"/>
      </a:hlink>
      <a:folHlink>
        <a:srgbClr val="C0C0C0"/>
      </a:folHlink>
    </a:clrScheme>
    <a:fontScheme name="Grid">
      <a:maj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ajorFont>
      <a:min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inorFont>
    </a:fontScheme>
    <a:fmtScheme name="Grid">
      <a:fillStyleLst>
        <a:solidFill>
          <a:schemeClr val="phClr"/>
        </a:solidFill>
        <a:solidFill>
          <a:schemeClr val="phClr">
            <a:tint val="50000"/>
          </a:schemeClr>
        </a:solidFill>
        <a:gradFill rotWithShape="1">
          <a:gsLst>
            <a:gs pos="0">
              <a:schemeClr val="phClr"/>
            </a:gs>
            <a:gs pos="90000">
              <a:schemeClr val="phClr">
                <a:shade val="100000"/>
              </a:schemeClr>
            </a:gs>
            <a:gs pos="100000">
              <a:schemeClr val="phClr">
                <a:shade val="85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effectStyle>
        <a:effectStyle>
          <a:effectLst>
            <a:outerShdw blurRad="31750" dist="25400" dir="5400000" rotWithShape="0">
              <a:srgbClr val="000000">
                <a:alpha val="50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30000"/>
              </a:schemeClr>
            </a:contourClr>
          </a:sp3d>
        </a:effectStyle>
      </a:effectStyleLst>
      <a:bgFillStyleLst>
        <a:solidFill>
          <a:schemeClr val="phClr"/>
        </a:solidFill>
        <a:solidFill>
          <a:schemeClr val="phClr">
            <a:tint val="90000"/>
            <a:shade val="93000"/>
            <a:satMod val="150000"/>
          </a:schemeClr>
        </a:solidFill>
        <a:blipFill rotWithShape="1">
          <a:blip xmlns:r="http://schemas.openxmlformats.org/officeDocument/2006/relationships" r:embed="rId1">
            <a:duotone>
              <a:schemeClr val="phClr">
                <a:tint val="95000"/>
              </a:schemeClr>
              <a:schemeClr val="phClr">
                <a:shade val="93000"/>
                <a:satMod val="110000"/>
              </a:schemeClr>
            </a:duotone>
          </a:blip>
          <a:tile tx="0" ty="0" sx="100000" sy="100000" flip="none" algn="tl"/>
        </a:blipFill>
      </a:bgFillStyleLst>
    </a:fmtScheme>
  </a:themeElements>
  <a:objectDefaults/>
  <a:extraClrSchemeLst/>
</a:theme>
</file>

<file path=ppt/theme/theme3.xml><?xml version="1.0" encoding="utf-8"?>
<a:theme xmlns:a="http://schemas.openxmlformats.org/drawingml/2006/main" name="Hardcover">
  <a:themeElements>
    <a:clrScheme name="Hardcover">
      <a:dk1>
        <a:sysClr val="windowText" lastClr="000000"/>
      </a:dk1>
      <a:lt1>
        <a:sysClr val="window" lastClr="FFFFFF"/>
      </a:lt1>
      <a:dk2>
        <a:srgbClr val="895D1D"/>
      </a:dk2>
      <a:lt2>
        <a:srgbClr val="ECE9C6"/>
      </a:lt2>
      <a:accent1>
        <a:srgbClr val="873624"/>
      </a:accent1>
      <a:accent2>
        <a:srgbClr val="D6862D"/>
      </a:accent2>
      <a:accent3>
        <a:srgbClr val="D0BE40"/>
      </a:accent3>
      <a:accent4>
        <a:srgbClr val="877F6C"/>
      </a:accent4>
      <a:accent5>
        <a:srgbClr val="972109"/>
      </a:accent5>
      <a:accent6>
        <a:srgbClr val="AEB795"/>
      </a:accent6>
      <a:hlink>
        <a:srgbClr val="CC9900"/>
      </a:hlink>
      <a:folHlink>
        <a:srgbClr val="B2B2B2"/>
      </a:folHlink>
    </a:clrScheme>
    <a:fontScheme name="Hardcover">
      <a:majorFont>
        <a:latin typeface="Book Antiqua"/>
        <a:ea typeface=""/>
        <a:cs typeface=""/>
        <a:font script="Grek" typeface="Times New Roman"/>
        <a:font script="Cyrl" typeface="Times New Roman"/>
        <a:font script="Jpan" typeface="HGS明朝E"/>
        <a:font script="Hang" typeface="궁서"/>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Book Antiqua"/>
        <a:ea typeface=""/>
        <a:cs typeface=""/>
        <a:font script="Grek" typeface="Times New Roman"/>
        <a:font script="Cyrl" typeface="Times New Roman"/>
        <a:font script="Jpan" typeface="HGS明朝E"/>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Hardcover">
      <a:fillStyleLst>
        <a:solidFill>
          <a:schemeClr val="phClr"/>
        </a:solidFill>
        <a:solidFill>
          <a:schemeClr val="phClr">
            <a:tint val="68000"/>
            <a:shade val="94000"/>
            <a:satMod val="300000"/>
            <a:lumMod val="110000"/>
          </a:schemeClr>
        </a:solidFill>
        <a:gradFill rotWithShape="1">
          <a:gsLst>
            <a:gs pos="0">
              <a:schemeClr val="phClr">
                <a:tint val="94000"/>
                <a:satMod val="180000"/>
                <a:lumMod val="98000"/>
              </a:schemeClr>
            </a:gs>
            <a:gs pos="100000">
              <a:schemeClr val="phClr">
                <a:satMod val="130000"/>
              </a:schemeClr>
            </a:gs>
          </a:gsLst>
          <a:lin ang="5160000" scaled="0"/>
        </a:gradFill>
      </a:fillStyleLst>
      <a:lnStyleLst>
        <a:ln w="12700" cap="flat" cmpd="sng" algn="ctr">
          <a:solidFill>
            <a:schemeClr val="phClr">
              <a:shade val="90000"/>
              <a:lumMod val="90000"/>
            </a:schemeClr>
          </a:solidFill>
          <a:prstDash val="solid"/>
        </a:ln>
        <a:ln w="19050" cap="flat" cmpd="sng" algn="ctr">
          <a:solidFill>
            <a:schemeClr val="phClr">
              <a:shade val="75000"/>
              <a:lumMod val="90000"/>
            </a:schemeClr>
          </a:solidFill>
          <a:prstDash val="solid"/>
        </a:ln>
        <a:ln w="25400" cap="flat" cmpd="sng" algn="ctr">
          <a:solidFill>
            <a:schemeClr val="phClr"/>
          </a:solidFill>
          <a:prstDash val="solid"/>
        </a:ln>
      </a:lnStyleLst>
      <a:effectStyleLst>
        <a:effectStyle>
          <a:effectLst>
            <a:outerShdw blurRad="38100" dist="12700" dir="5400000" rotWithShape="0">
              <a:srgbClr val="000000">
                <a:alpha val="15000"/>
              </a:srgbClr>
            </a:outerShdw>
          </a:effectLst>
        </a:effectStyle>
        <a:effectStyle>
          <a:effectLst>
            <a:outerShdw blurRad="50800" dist="25400" dir="5400000" rotWithShape="0">
              <a:srgbClr val="000000">
                <a:alpha val="46000"/>
              </a:srgbClr>
            </a:outerShdw>
          </a:effectLst>
        </a:effectStyle>
        <a:effectStyle>
          <a:effectLst>
            <a:outerShdw blurRad="50800" dist="25400" dir="5400000" rotWithShape="0">
              <a:srgbClr val="000000">
                <a:alpha val="48000"/>
              </a:srgbClr>
            </a:outerShdw>
          </a:effectLst>
          <a:scene3d>
            <a:camera prst="orthographicFront">
              <a:rot lat="0" lon="0" rev="0"/>
            </a:camera>
            <a:lightRig rig="threePt" dir="tl">
              <a:rot lat="0" lon="0" rev="2400000"/>
            </a:lightRig>
          </a:scene3d>
          <a:sp3d>
            <a:bevelT w="25400" h="25400"/>
          </a:sp3d>
        </a:effectStyle>
      </a:effectStyleLst>
      <a:bgFillStyleLst>
        <a:solidFill>
          <a:schemeClr val="phClr">
            <a:tint val="96000"/>
            <a:lumMod val="110000"/>
          </a:schemeClr>
        </a:solidFill>
        <a:blipFill rotWithShape="1">
          <a:blip xmlns:r="http://schemas.openxmlformats.org/officeDocument/2006/relationships" r:embed="rId1">
            <a:duotone>
              <a:schemeClr val="phClr">
                <a:tint val="93000"/>
                <a:shade val="20000"/>
              </a:schemeClr>
              <a:schemeClr val="phClr">
                <a:tint val="90000"/>
                <a:shade val="85000"/>
                <a:satMod val="115000"/>
              </a:schemeClr>
            </a:duotone>
          </a:blip>
          <a:tile tx="0" ty="0" sx="60000" sy="60000" flip="none" algn="tl"/>
        </a:blipFill>
        <a:blipFill rotWithShape="1">
          <a:blip xmlns:r="http://schemas.openxmlformats.org/officeDocument/2006/relationships" r:embed="rId2">
            <a:duotone>
              <a:schemeClr val="phClr">
                <a:shade val="50000"/>
                <a:satMod val="340000"/>
                <a:lumMod val="40000"/>
              </a:schemeClr>
              <a:schemeClr val="phClr">
                <a:tint val="92000"/>
                <a:shade val="94000"/>
                <a:hueMod val="110000"/>
                <a:satMod val="236000"/>
                <a:lumMod val="120000"/>
              </a:schemeClr>
            </a:duotone>
          </a:blip>
          <a:stretch/>
        </a:blipFill>
      </a:bgFillStyleLst>
    </a:fmtScheme>
  </a:themeElements>
  <a:objectDefaults/>
  <a:extraClrSchemeLst/>
</a:theme>
</file>

<file path=ppt/theme/theme4.xml><?xml version="1.0" encoding="utf-8"?>
<a:theme xmlns:a="http://schemas.openxmlformats.org/drawingml/2006/main" name="1_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32</TotalTime>
  <Words>331</Words>
  <Application>Microsoft Office PowerPoint</Application>
  <PresentationFormat>On-screen Show (4:3)</PresentationFormat>
  <Paragraphs>28</Paragraphs>
  <Slides>9</Slides>
  <Notes>0</Notes>
  <HiddenSlides>0</HiddenSlides>
  <MMClips>0</MMClips>
  <ScaleCrop>false</ScaleCrop>
  <HeadingPairs>
    <vt:vector size="4" baseType="variant">
      <vt:variant>
        <vt:lpstr>Theme</vt:lpstr>
      </vt:variant>
      <vt:variant>
        <vt:i4>4</vt:i4>
      </vt:variant>
      <vt:variant>
        <vt:lpstr>Slide Titles</vt:lpstr>
      </vt:variant>
      <vt:variant>
        <vt:i4>9</vt:i4>
      </vt:variant>
    </vt:vector>
  </HeadingPairs>
  <TitlesOfParts>
    <vt:vector size="13" baseType="lpstr">
      <vt:lpstr>Apex</vt:lpstr>
      <vt:lpstr>Grid</vt:lpstr>
      <vt:lpstr>Hardcover</vt:lpstr>
      <vt:lpstr>1_Adjacency</vt:lpstr>
      <vt:lpstr>Resistance to Cultural Change</vt:lpstr>
      <vt:lpstr>Business world analogy</vt:lpstr>
      <vt:lpstr>Mapping on to changing our cultural consumption habits</vt:lpstr>
      <vt:lpstr>2.  The change is going to make it harder for them to meet their needs</vt:lpstr>
      <vt:lpstr>3. The risks seem to outweigh the benefits </vt:lpstr>
      <vt:lpstr>4. They don't think they have the ability to make the change </vt:lpstr>
      <vt:lpstr>5. They believe the change will fail</vt:lpstr>
      <vt:lpstr>6. Change process is being handled improperly by management </vt:lpstr>
      <vt:lpstr>7. The change is inconsistent with their values</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Resistance to Cultural Change</dc:title>
  <dc:creator>Dr. Nuts</dc:creator>
  <cp:lastModifiedBy>Greg</cp:lastModifiedBy>
  <cp:revision>5</cp:revision>
  <dcterms:created xsi:type="dcterms:W3CDTF">2015-03-11T17:13:40Z</dcterms:created>
  <dcterms:modified xsi:type="dcterms:W3CDTF">2018-11-27T20:32:54Z</dcterms:modified>
</cp:coreProperties>
</file>