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DBE5633-11BF-4A3D-BC5C-274228957944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750E4E-9112-41C5-8AF5-3D5977D24D8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Americas Top 21 Priorities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Ordering by Relative Priorities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75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202256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Tier 1:  Economy, Job, Terrorism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2290916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Tier 2: Social Security, Medicare, Education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312112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Tier 3: Deficit Reduction, Health Care, Helping the Poor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54394" y="39624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Tier 4:  Defense, Energy, Health Insurance, Crime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450746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Tier 5: Moral Decline, Financial Regulations, Environment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49530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Tier 6: Tax Cuts, Immigration, Lobbyists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0" y="6211669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Tier 7:  China, Global Warming</a:t>
            </a:r>
          </a:p>
          <a:p>
            <a:endParaRPr lang="en-US" dirty="0"/>
          </a:p>
        </p:txBody>
      </p:sp>
      <p:sp>
        <p:nvSpPr>
          <p:cNvPr id="11" name="Up Arrow 10"/>
          <p:cNvSpPr/>
          <p:nvPr/>
        </p:nvSpPr>
        <p:spPr>
          <a:xfrm>
            <a:off x="609600" y="381000"/>
            <a:ext cx="457200" cy="6248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790701" y="312112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Scale of Relative Concern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5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</TotalTime>
  <Words>78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Waveform</vt:lpstr>
      <vt:lpstr>Americas Top 21 Priorities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Americas Top 21 Priorities</dc:title>
  <dc:creator>Dr. Nuts</dc:creator>
  <cp:lastModifiedBy>Dr. Nuts</cp:lastModifiedBy>
  <cp:revision>4</cp:revision>
  <dcterms:created xsi:type="dcterms:W3CDTF">2012-11-14T18:29:10Z</dcterms:created>
  <dcterms:modified xsi:type="dcterms:W3CDTF">2012-11-14T18:49:16Z</dcterms:modified>
</cp:coreProperties>
</file>